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18-03-2020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ICS-20200318-105759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18-03-2020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1192.5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992.5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