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18-03-2020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ICS-20200318-105760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18-03-2020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Shawbrook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1.19%</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£1012</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National Savings &amp; Investments</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Instant Access</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1.15%</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£15000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£173</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100000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1184</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1.034%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984</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