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23-03-2020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Jaskraan54</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ICS-20200323-105761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23-03-2020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Cater Allen Private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0.90%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£360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Nationwide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£680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Cater Allen Private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0.75%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£225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2421</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1941</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