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24-03-2020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Jaskraan78</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ICS-20200324-105762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24-03-2020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£1573</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Cambridge &amp; Counties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£234</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Ford Money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1.733%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4765.5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1.583%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4215.5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