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24-03-2020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Jaskraan80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ICS-20200324-105763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24-03-2020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0.20%%</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£1012</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Teachers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1.087%</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£1901.5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.937%</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£1551.5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