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Jaskaran81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ICS-20200324-105764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Teachers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£2327.5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£1947.5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