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25-03-2020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Ajay15</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ICS-20200325-105766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25-03-2020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0.20%</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£1012</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National Savings &amp; Investments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National Savings &amp; Investments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£805</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1.145%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£2289</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0.20%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.995%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£1889</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