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02-04-2020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ICS-20200402-105767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02-04-2020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0.20%</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 Day (Notice)</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£1156</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£179</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£833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National Savings &amp; Investments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£345</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£200,000.00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1.256%</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£2,512.50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0.20%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1.106%</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£2,112.50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