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09-04-2020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ksjfhsdkjfh77</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ICS-20200409-200001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09-04-2020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