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09-04-2020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ksjfhsdkjfh79</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ICS-20200409-200003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09-04-2020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Cambridge &amp; Counties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£750.00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£5,476.00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1.169%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£4,676.00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