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09-04-2020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ksjfhsdkjfh80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ICS-20200409-200004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Individual</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09-04-2020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0.20%</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90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£1,232.50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£1,156.00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The Cambridge</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£1,062.50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Cambridge &amp; Counties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£60,000.00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£750.00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£400,000.00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1.369%</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£5,476.00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0.20%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1.169%</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£4,676.00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