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DATE</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CLIENTNAME</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CLIENTTYPE</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DATE</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FEE%</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INSTITUTION01</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INTEREST01</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INSTITUTION02</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INSTITUTION04</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INTEREST04</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INSTITUTION05</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INSTITUTION06</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INSTITUTION07</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INTEREST07</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INSTITUTION08</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INTEREST08</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INSTITUTION09</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INSTITUTION10</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INSTITUTION11</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INTEREST11</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INSTITUTION12</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INSTITUTION14</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INTEREST14</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GROSSINTEREST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