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20-04-2020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abc15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ICS-20200420-200034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20-04-2020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1.551%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£3,955.00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1.301%</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£3,317.50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