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abc8</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ICS-20200417-200028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0.15%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Nationwide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£3,635.00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£2,997.50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