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abc9</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ICS-20200417-200029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£1,160.00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Nationwide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1.41%</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£3,595.00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£2,957.50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