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abc10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ICS-20200417-200030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Charter Savings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Bond</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1.433%</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£3,655.00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1.183%</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£3,017.50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