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abc11</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ICS-20200417-200031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0.15%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Arbuthnot Latham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£1,062.50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 Month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Charter Savings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 Month Bond</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1.417%</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£3,612.50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1.167%</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£2,975.00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