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abc12</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ICS-20200417-200033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0.15%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Arbuthnot Latham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£1,062.50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 Month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The Cambridge</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£1,062.50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1.333%</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£3,400.00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1.083%</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£2,762.50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