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16-04-2020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ICS-20200416-200003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16-04-2020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0.25%</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