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16-04-2020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Jaskaran11</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ICS-20200416-200011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16-04-2020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0.25%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0.25%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£1,062.50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