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Ajay16</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ICS-20200417-200026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£652.50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1.491%</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£3,802.50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1.241%</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£3,165.00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