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17-04-2020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Jaskaran18</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ICS-20200417-200027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17-04-2020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0.15%</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Metro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£1,445.00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£1,105.00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90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£40,000.00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£580.00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£255,000.00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1.492%</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£3,805.00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0.15%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1.242%</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£3,167.50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