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Ajay3</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ICS-20200416-200014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£1,127.00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£1,445.00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1.475%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£3,762.00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£3,124.50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