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Ajay5</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ICS-20200416-200015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£644.00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£1,445.00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£3,789.00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1.236%</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£3,151.50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