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Ajay6</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ICS-20200416-200017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0.15%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£70,000.00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£1,127.00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£1,445.00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1.575%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£4,017.00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£3,379.50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