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Ajay8</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£1,288.00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1.472%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£3,753.00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1.222%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£3,115.50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