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16-04-2020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Ajay18</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ICS-20200416-200021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16-04-2020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0.15%</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Bank and Clients</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1.61%</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£40,000.00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£644.00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£1,105.00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Investec Bank plc</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Metro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£1,445.00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£255,000.00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1.486%</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£3,789.00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0.15%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1.236%</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£3,151.50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