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16-04-2020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abc5</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ICS-20200416-200023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Individual</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16-04-2020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0.15%</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Investec Bank plc</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 Month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£80,000.00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£880.00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The Cambridge</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 Day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£40,000.00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£500.00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The Cambridge</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 Day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£562.50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Cambridge &amp; Counties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£437.50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Bank and Clients</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 Month</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£245,000.00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1.247%</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£3,055.00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0.15%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.997%</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£2,442.50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