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abc6</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ICS-20200416-200024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Arbuthnot Latham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The Cambridge</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Nationwide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£3,380.00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1.075%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£2,742.50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