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B420-2C7E-2292-FE34-33C4A65D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A41DB-B55B-3BAD-9BD6-45E5044A4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A914-EFED-4A1D-1F2A-482C3192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11D4-A5CF-4ACB-ACAC-E5871FEBC8B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8D7E-A495-4314-FCB0-5ECFB9BF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91F5-134F-7E41-4E98-84A0D524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CEAF-26E7-49B9-98CF-5E633071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6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5121-4471-AE40-6D53-0CA95C6B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78AA6-73FC-69DB-7191-F8DCFE09E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F5D6-2B14-2B60-A09C-3A6176A3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11D4-A5CF-4ACB-ACAC-E5871FEBC8B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DB382-0615-76CD-5431-9F66465C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AD2D-2D6D-6E16-3271-38BFDF23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CEAF-26E7-49B9-98CF-5E633071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3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F5A17-84CB-B56F-E3F2-5EAC97BE8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513EC-E1EA-681A-D66F-0C70B0E81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78064-F2F3-6E85-ACE8-2A9345F6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11D4-A5CF-4ACB-ACAC-E5871FEBC8B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C916-AD46-CDE8-8276-68C993EE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EE5A-16F7-C776-7956-7B9B089D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CEAF-26E7-49B9-98CF-5E633071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4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F23A-1B92-6E78-9B6A-60068BD7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6D7A-9BD2-C8FB-3214-4402B8C7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1AA6-678D-D795-6B0B-B743D370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11D4-A5CF-4ACB-ACAC-E5871FEBC8B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F6CB-3EE0-CCA5-E916-08A0B6D4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6227-006C-7CAD-B685-A3AC4300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CEAF-26E7-49B9-98CF-5E633071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18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411E-68A1-1D59-8117-5BD20668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15C5-313E-C06F-F474-6B4D1CA74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F354-735E-B9E4-2BBD-6C09EAD9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11D4-A5CF-4ACB-ACAC-E5871FEBC8B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9C84-4425-ECE8-5C1E-CD471885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383D-FDD1-468F-6878-C4E0C572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CEAF-26E7-49B9-98CF-5E633071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76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8E75-F3DD-98A3-849E-DA9F10DF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C8C2-4B5E-93F7-93F0-7C965292D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13C4-30CE-2F30-607C-BCC71C99F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5AA3B-9CD0-4C2E-C76C-8CE3306C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11D4-A5CF-4ACB-ACAC-E5871FEBC8B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0839B-48BB-6416-3A41-3BE6DB87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5306B-FD11-2F18-27F7-99E80DB2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CEAF-26E7-49B9-98CF-5E633071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4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9005-05D2-E08D-D22B-615EF513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4DD9-6E4A-8CA5-A5F2-19E7A54C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527C0-2EEF-5210-D4C9-1A20932C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16771-D096-ED17-245F-AC4797083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A8962-EE92-8489-24FF-4BE2648D4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BFBC3-9044-03C4-3BC0-027FFA9A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11D4-A5CF-4ACB-ACAC-E5871FEBC8B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A5FCA-EFCC-6620-0A50-6E728244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22C72-39A8-C9A9-0EA2-E0C20773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CEAF-26E7-49B9-98CF-5E633071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BD31-04B2-EC55-8D93-BD24512D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50BA-4473-5D8E-7738-3820D894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11D4-A5CF-4ACB-ACAC-E5871FEBC8B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4477B-0BE1-6330-E6B3-72801EF7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93057-14D9-693F-87B5-B679DBEA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CEAF-26E7-49B9-98CF-5E633071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1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DE2AE-BEBE-88FD-6518-AE6A113C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11D4-A5CF-4ACB-ACAC-E5871FEBC8B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D002C-618E-C71B-1068-2DE74447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2DFC3-1ED9-46FB-51B7-151E8F39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CEAF-26E7-49B9-98CF-5E633071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7978-937E-B6E7-F0B2-3E6BDD23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3202-C4B6-E3B7-A6C9-CA86654E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A2DAE-164A-4A4B-3FA5-9DC0E7AE1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6FAFF-7F8F-723E-0A52-3FB29DCF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11D4-A5CF-4ACB-ACAC-E5871FEBC8B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B13F3-87E4-5600-9EAB-35C4EF20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85453-B29E-B07F-A8D0-7D505082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CEAF-26E7-49B9-98CF-5E633071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7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EA33-57E4-8BDE-E3B9-D0BF9FCA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CB882-17DC-5BA9-B20D-6AF2AEC0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428DC-9CE6-495B-C60F-2D18C7F5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3C5B-87BA-317A-CEFC-9CC8128B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11D4-A5CF-4ACB-ACAC-E5871FEBC8B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FACE6-5158-F8DD-ABFB-44948F9D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30746-F6D1-58B8-AEF4-D57EC2C1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CEAF-26E7-49B9-98CF-5E633071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50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DFE1A-DFC6-B3A9-885D-A5FAD376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2566E-E520-C843-DCF0-4589487A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C8D35-D729-44D8-0A53-330B00798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211D4-A5CF-4ACB-ACAC-E5871FEBC8B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EC44-E8AA-012F-5327-7A977ED60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F9E4-1064-8536-D1DF-AF6BAF3B2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CEAF-26E7-49B9-98CF-5E6330710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91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7DF906C-67EC-DCDD-189B-E011ED2DB2EA}"/>
              </a:ext>
            </a:extLst>
          </p:cNvPr>
          <p:cNvGrpSpPr/>
          <p:nvPr/>
        </p:nvGrpSpPr>
        <p:grpSpPr>
          <a:xfrm>
            <a:off x="2591741" y="1324865"/>
            <a:ext cx="6928617" cy="2430366"/>
            <a:chOff x="2591741" y="1324865"/>
            <a:chExt cx="6928617" cy="243036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BA9992-5A31-39D7-C7CB-C3FD2D0068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0978" y="2054225"/>
              <a:ext cx="823913" cy="687388"/>
              <a:chOff x="2832" y="1584"/>
              <a:chExt cx="576" cy="4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41D9D7-E52D-2140-5C80-F7280C623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84"/>
                <a:ext cx="336" cy="4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sx="75000" sy="75000" algn="t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7C89587-644F-2F49-E8E3-24915C0F5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528" cy="4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sx="75000" sy="75000" algn="t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37C971F-547F-F6FD-8D3A-AF13C761DF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9528" y="1643063"/>
              <a:ext cx="682625" cy="652462"/>
              <a:chOff x="1752" y="2808"/>
              <a:chExt cx="478" cy="45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1172F32-EDFB-62BA-A37D-DA5914453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29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sx="75000" sy="75000" algn="t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24">
                <a:extLst>
                  <a:ext uri="{FF2B5EF4-FFF2-40B4-BE49-F238E27FC236}">
                    <a16:creationId xmlns:a16="http://schemas.microsoft.com/office/drawing/2014/main" id="{04AB6A19-1591-EC29-7C49-239DF4F0B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704" y="2856"/>
                <a:ext cx="456" cy="36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AutoShape 25">
              <a:extLst>
                <a:ext uri="{FF2B5EF4-FFF2-40B4-BE49-F238E27FC236}">
                  <a16:creationId xmlns:a16="http://schemas.microsoft.com/office/drawing/2014/main" id="{26B12123-1161-3CD8-B2F4-380584372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94928" y="2363788"/>
              <a:ext cx="274638" cy="481012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7" name="AutoShape 26">
              <a:extLst>
                <a:ext uri="{FF2B5EF4-FFF2-40B4-BE49-F238E27FC236}">
                  <a16:creationId xmlns:a16="http://schemas.microsoft.com/office/drawing/2014/main" id="{B0F8F6A5-D095-61AA-3D88-B5C7CD4679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94931" y="1746251"/>
              <a:ext cx="274637" cy="481012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8F0205-6C1E-5F70-D422-B7AC6AD75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7845" y="1848518"/>
              <a:ext cx="1014413" cy="685800"/>
              <a:chOff x="1440" y="1824"/>
              <a:chExt cx="709" cy="4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D18CAC9-4A84-97A6-57ED-FCC0207E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824"/>
                <a:ext cx="336" cy="4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sx="75000" sy="75000" algn="t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1BA28D7-3E70-C35B-D828-20652BA73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824"/>
                <a:ext cx="528" cy="4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sx="75000" sy="75000" algn="t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C1243EA-D766-3BF1-5454-5AE7BC60E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005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sx="75000" sy="75000" algn="t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1969F667-230D-5352-17D0-8C373587C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875" y="1985963"/>
              <a:ext cx="7556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2AC167B2-61BC-93DB-73A4-D9E0AC278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875" y="2603500"/>
              <a:ext cx="2197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783B9D30-55D2-6A5F-F4EF-0D3DD9AF3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5328" y="1985963"/>
              <a:ext cx="2060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C074F2F1-611D-617A-837E-B2B1BE669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9963" y="2192338"/>
              <a:ext cx="4810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A2DCB078-2E9D-6669-0136-F291D52F5B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676778" y="2089151"/>
              <a:ext cx="206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E8705F2B-205D-A79D-8A4F-BCC47A391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4888" y="2398713"/>
              <a:ext cx="4810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9425FEAA-8A64-17DE-8EA5-54983D56F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4942" y="1986630"/>
              <a:ext cx="342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686F408F-8CB0-6C93-4253-18AD6050C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4942" y="2397793"/>
              <a:ext cx="342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9BAFD5A4-4EEF-1EE6-1BD3-87CDDB85A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1617" y="2213643"/>
              <a:ext cx="342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47">
              <a:extLst>
                <a:ext uri="{FF2B5EF4-FFF2-40B4-BE49-F238E27FC236}">
                  <a16:creationId xmlns:a16="http://schemas.microsoft.com/office/drawing/2014/main" id="{0AE39D21-DCCD-9C87-E5A4-1CFB0BFFE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6980" y="1631921"/>
              <a:ext cx="32092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</a:p>
          </p:txBody>
        </p:sp>
        <p:sp>
          <p:nvSpPr>
            <p:cNvPr id="52" name="Text Box 51">
              <a:extLst>
                <a:ext uri="{FF2B5EF4-FFF2-40B4-BE49-F238E27FC236}">
                  <a16:creationId xmlns:a16="http://schemas.microsoft.com/office/drawing/2014/main" id="{A51E8A31-D740-FD1A-5D80-76D8C9A60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0763" y="2398716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D</a:t>
              </a:r>
            </a:p>
          </p:txBody>
        </p:sp>
        <p:sp>
          <p:nvSpPr>
            <p:cNvPr id="54" name="Text Box 53">
              <a:extLst>
                <a:ext uri="{FF2B5EF4-FFF2-40B4-BE49-F238E27FC236}">
                  <a16:creationId xmlns:a16="http://schemas.microsoft.com/office/drawing/2014/main" id="{47F745E1-8F24-4F7E-1267-48947F615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182562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7" name="Text Box 56">
              <a:extLst>
                <a:ext uri="{FF2B5EF4-FFF2-40B4-BE49-F238E27FC236}">
                  <a16:creationId xmlns:a16="http://schemas.microsoft.com/office/drawing/2014/main" id="{63A1638B-DD6C-A618-EAF8-879474CF9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220980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9" name="Text Box 58">
              <a:extLst>
                <a:ext uri="{FF2B5EF4-FFF2-40B4-BE49-F238E27FC236}">
                  <a16:creationId xmlns:a16="http://schemas.microsoft.com/office/drawing/2014/main" id="{FD00F395-7AB9-E218-1DD6-74B974E57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292" y="2023790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1" name="AutoShape 26">
              <a:extLst>
                <a:ext uri="{FF2B5EF4-FFF2-40B4-BE49-F238E27FC236}">
                  <a16:creationId xmlns:a16="http://schemas.microsoft.com/office/drawing/2014/main" id="{02035FB2-BBDC-A7A0-63CA-080EC198DB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317705" y="1985963"/>
              <a:ext cx="274637" cy="481012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41D39E7-5933-7AC2-BAB3-1205CD000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9633" y="3102769"/>
              <a:ext cx="682625" cy="652462"/>
              <a:chOff x="1752" y="2808"/>
              <a:chExt cx="478" cy="45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E5F0AF2-7A34-4762-ED3E-2533DC1EB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29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sx="75000" sy="75000" algn="tl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24">
                <a:extLst>
                  <a:ext uri="{FF2B5EF4-FFF2-40B4-BE49-F238E27FC236}">
                    <a16:creationId xmlns:a16="http://schemas.microsoft.com/office/drawing/2014/main" id="{49038A17-CE34-DD5A-24C7-C8439F755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704" y="2856"/>
                <a:ext cx="456" cy="36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D2AF3CE7-5B44-5901-EE03-F73226187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3980" y="3445669"/>
              <a:ext cx="7556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46">
              <a:extLst>
                <a:ext uri="{FF2B5EF4-FFF2-40B4-BE49-F238E27FC236}">
                  <a16:creationId xmlns:a16="http://schemas.microsoft.com/office/drawing/2014/main" id="{60BDC258-B005-73EA-1439-24B0C0DF4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3642" y="3435044"/>
              <a:ext cx="342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26">
              <a:extLst>
                <a:ext uri="{FF2B5EF4-FFF2-40B4-BE49-F238E27FC236}">
                  <a16:creationId xmlns:a16="http://schemas.microsoft.com/office/drawing/2014/main" id="{C9AA401A-D5D2-2C93-DA09-462760DBD9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339730" y="3207364"/>
              <a:ext cx="274637" cy="481012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78" name="Line 38">
              <a:extLst>
                <a:ext uri="{FF2B5EF4-FFF2-40B4-BE49-F238E27FC236}">
                  <a16:creationId xmlns:a16="http://schemas.microsoft.com/office/drawing/2014/main" id="{189ADEB7-D45B-FA97-86DA-E426D55D4D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926470" y="2921063"/>
              <a:ext cx="10478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 Box 53">
              <a:extLst>
                <a:ext uri="{FF2B5EF4-FFF2-40B4-BE49-F238E27FC236}">
                  <a16:creationId xmlns:a16="http://schemas.microsoft.com/office/drawing/2014/main" id="{22CA0E46-672A-42D9-30F1-3B9933FE1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487" y="3244334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99E71B0-C621-F18A-B0FB-4C160BB5A895}"/>
                </a:ext>
              </a:extLst>
            </p:cNvPr>
            <p:cNvSpPr txBox="1"/>
            <p:nvPr/>
          </p:nvSpPr>
          <p:spPr>
            <a:xfrm>
              <a:off x="2950234" y="3088132"/>
              <a:ext cx="1559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Primary Inputs</a:t>
              </a:r>
              <a:endParaRPr lang="en-IN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C6F0412-AB40-D970-D1D2-8A6979E258EB}"/>
                </a:ext>
              </a:extLst>
            </p:cNvPr>
            <p:cNvSpPr txBox="1"/>
            <p:nvPr/>
          </p:nvSpPr>
          <p:spPr>
            <a:xfrm>
              <a:off x="7789243" y="1324865"/>
              <a:ext cx="1731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Primary Outputs</a:t>
              </a:r>
              <a:endParaRPr lang="en-IN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0BFFE20-6968-1F1B-6A69-F8D6130E677C}"/>
                </a:ext>
              </a:extLst>
            </p:cNvPr>
            <p:cNvGrpSpPr/>
            <p:nvPr/>
          </p:nvGrpSpPr>
          <p:grpSpPr>
            <a:xfrm>
              <a:off x="3000652" y="1694197"/>
              <a:ext cx="5654149" cy="1616355"/>
              <a:chOff x="3000652" y="1694197"/>
              <a:chExt cx="5654149" cy="1616355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51A179A7-723A-E1A7-38C5-D157F67C99E6}"/>
                  </a:ext>
                </a:extLst>
              </p:cNvPr>
              <p:cNvCxnSpPr>
                <a:stCxn id="81" idx="0"/>
              </p:cNvCxnSpPr>
              <p:nvPr/>
            </p:nvCxnSpPr>
            <p:spPr>
              <a:xfrm flipH="1" flipV="1">
                <a:off x="3000652" y="2774950"/>
                <a:ext cx="729379" cy="313182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EE74545-24C5-7803-1657-DF62396293A1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flipH="1" flipV="1">
                <a:off x="3063875" y="2118869"/>
                <a:ext cx="666156" cy="969263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F9E72D5-B3D9-F32C-0EF4-23D20524832A}"/>
                  </a:ext>
                </a:extLst>
              </p:cNvPr>
              <p:cNvCxnSpPr>
                <a:cxnSpLocks/>
                <a:stCxn id="82" idx="2"/>
                <a:endCxn id="71" idx="3"/>
              </p:cNvCxnSpPr>
              <p:nvPr/>
            </p:nvCxnSpPr>
            <p:spPr>
              <a:xfrm flipH="1">
                <a:off x="8455024" y="1694197"/>
                <a:ext cx="199777" cy="394954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651C900-FE7F-AE59-D5A6-7ED31B429307}"/>
                  </a:ext>
                </a:extLst>
              </p:cNvPr>
              <p:cNvCxnSpPr>
                <a:cxnSpLocks/>
                <a:stCxn id="82" idx="2"/>
                <a:endCxn id="77" idx="3"/>
              </p:cNvCxnSpPr>
              <p:nvPr/>
            </p:nvCxnSpPr>
            <p:spPr>
              <a:xfrm flipH="1">
                <a:off x="8477049" y="1694197"/>
                <a:ext cx="177752" cy="161635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411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Preeti Ranjan Panda</dc:creator>
  <cp:lastModifiedBy>Preeti Ranjan Panda</cp:lastModifiedBy>
  <cp:revision>3</cp:revision>
  <dcterms:created xsi:type="dcterms:W3CDTF">2023-08-07T03:33:22Z</dcterms:created>
  <dcterms:modified xsi:type="dcterms:W3CDTF">2023-08-07T04:53:02Z</dcterms:modified>
</cp:coreProperties>
</file>