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39520"/>
          </a:xfrm>
        </p:spPr>
        <p:txBody>
          <a:bodyPr/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INTERNSHIP REPORT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0445" y="4403090"/>
            <a:ext cx="3297555" cy="854710"/>
          </a:xfrm>
        </p:spPr>
        <p:txBody>
          <a:bodyPr>
            <a:normAutofit lnSpcReduction="20000"/>
          </a:bodyPr>
          <a:p>
            <a:r>
              <a:rPr lang="en-IN" altLang="en-US"/>
              <a:t>Jaskeerat singh</a:t>
            </a:r>
            <a:endParaRPr lang="en-IN" altLang="en-US"/>
          </a:p>
          <a:p>
            <a:r>
              <a:rPr lang="en-IN" altLang="en-US"/>
              <a:t>(SRM UNIVERSITY)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Running Config(Router 3)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Screenshot (3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38605"/>
            <a:ext cx="10515600" cy="49256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Running Config(Router 4)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Screenshot (3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691640"/>
            <a:ext cx="10515600" cy="4908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CONFIG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Screenshot (3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1492885"/>
            <a:ext cx="10516235" cy="5016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3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3285" y="496570"/>
            <a:ext cx="10438765" cy="56807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3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5055" y="647065"/>
            <a:ext cx="10071100" cy="58026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3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4740" y="581025"/>
            <a:ext cx="10333355" cy="5695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PC IP CONFIG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Screenshot (3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8420" y="1691640"/>
            <a:ext cx="6918960" cy="47123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3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1235" y="964565"/>
            <a:ext cx="7381875" cy="52127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3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7965" y="601980"/>
            <a:ext cx="9286875" cy="5575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3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9635" y="541655"/>
            <a:ext cx="8446135" cy="5635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Basic Layout</a:t>
            </a:r>
            <a:endParaRPr lang="en-IN" altLang="en-US"/>
          </a:p>
        </p:txBody>
      </p:sp>
      <p:pic>
        <p:nvPicPr>
          <p:cNvPr id="4" name="Content Placeholder 3" descr="Screenshot (2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691640"/>
            <a:ext cx="10514330" cy="49237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SampleOutputs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Screenshot (4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6800" y="1825625"/>
            <a:ext cx="7561580" cy="46240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4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4235" y="723265"/>
            <a:ext cx="8270875" cy="57251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4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3345" y="656590"/>
            <a:ext cx="9993630" cy="5770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Routers IP</a:t>
            </a:r>
            <a:endParaRPr lang="en-IN" altLang="en-US"/>
          </a:p>
        </p:txBody>
      </p:sp>
      <p:pic>
        <p:nvPicPr>
          <p:cNvPr id="4" name="Content Placeholder 3" descr="Screenshot (2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6455" y="1691005"/>
            <a:ext cx="7793355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2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4390" y="527050"/>
            <a:ext cx="10567670" cy="5650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2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2310" y="466090"/>
            <a:ext cx="10543540" cy="5711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2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6630" y="400050"/>
            <a:ext cx="10659745" cy="5891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EMAIL Config</a:t>
            </a:r>
            <a:endParaRPr lang="en-IN" altLang="en-US"/>
          </a:p>
        </p:txBody>
      </p:sp>
      <p:pic>
        <p:nvPicPr>
          <p:cNvPr id="4" name="Content Placeholder 3" descr="Screenshot (2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8225" y="1523365"/>
            <a:ext cx="10221595" cy="5060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Running Config(Router 1)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Screenshot (2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850" y="1583690"/>
            <a:ext cx="10515600" cy="49256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Running Config(Router 2)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Screenshot (2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569720"/>
            <a:ext cx="10514330" cy="4848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WPS Presentation</Application>
  <PresentationFormat>Widescreen</PresentationFormat>
  <Paragraphs>25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</dc:title>
  <dc:creator>jaskeerat singh</dc:creator>
  <cp:lastModifiedBy>jaskeerat singh</cp:lastModifiedBy>
  <cp:revision>1</cp:revision>
  <dcterms:created xsi:type="dcterms:W3CDTF">2018-06-29T07:06:09Z</dcterms:created>
  <dcterms:modified xsi:type="dcterms:W3CDTF">2018-06-29T07:06:09Z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1033-10.2.0.6080</vt:lpwstr>
  </property>
</Properties>
</file>