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904" autoAdjust="0"/>
  </p:normalViewPr>
  <p:slideViewPr>
    <p:cSldViewPr snapToGrid="0">
      <p:cViewPr varScale="1">
        <p:scale>
          <a:sx n="66" d="100"/>
          <a:sy n="66" d="100"/>
        </p:scale>
        <p:origin x="1330"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817F7-002B-4544-89C4-84461AE76A73}" type="datetimeFigureOut">
              <a:rPr lang="en-IN" smtClean="0"/>
              <a:t>08-10-2022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536A5-EF25-42D6-9AC1-356C233306F9}" type="slidenum">
              <a:rPr lang="en-IN" smtClean="0"/>
              <a:t>‹#›</a:t>
            </a:fld>
            <a:endParaRPr lang="en-IN" dirty="0"/>
          </a:p>
        </p:txBody>
      </p:sp>
    </p:spTree>
    <p:extLst>
      <p:ext uri="{BB962C8B-B14F-4D97-AF65-F5344CB8AC3E}">
        <p14:creationId xmlns:p14="http://schemas.microsoft.com/office/powerpoint/2010/main" val="3975769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data consists of monthly/yearly sales and profit of different Walmart stores in the USA.</a:t>
            </a:r>
          </a:p>
        </p:txBody>
      </p:sp>
      <p:sp>
        <p:nvSpPr>
          <p:cNvPr id="4" name="Slide Number Placeholder 3"/>
          <p:cNvSpPr>
            <a:spLocks noGrp="1"/>
          </p:cNvSpPr>
          <p:nvPr>
            <p:ph type="sldNum" sz="quarter" idx="5"/>
          </p:nvPr>
        </p:nvSpPr>
        <p:spPr/>
        <p:txBody>
          <a:bodyPr/>
          <a:lstStyle/>
          <a:p>
            <a:fld id="{737536A5-EF25-42D6-9AC1-356C233306F9}" type="slidenum">
              <a:rPr lang="en-IN" smtClean="0"/>
              <a:t>1</a:t>
            </a:fld>
            <a:endParaRPr lang="en-IN" dirty="0"/>
          </a:p>
        </p:txBody>
      </p:sp>
    </p:spTree>
    <p:extLst>
      <p:ext uri="{BB962C8B-B14F-4D97-AF65-F5344CB8AC3E}">
        <p14:creationId xmlns:p14="http://schemas.microsoft.com/office/powerpoint/2010/main" val="3155304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Map shows the Sales and Profit of each state for the year 2020. </a:t>
            </a:r>
          </a:p>
          <a:p>
            <a:r>
              <a:rPr lang="en-US" dirty="0"/>
              <a:t>From the map we can see that Montana has the least profit while California, Texas and Illinois has the largest profit.</a:t>
            </a:r>
          </a:p>
          <a:p>
            <a:r>
              <a:rPr lang="en-US" dirty="0"/>
              <a:t>California has the largest sales among all the states while Delaware has the lowest sales at approx. $11,000. </a:t>
            </a:r>
          </a:p>
          <a:p>
            <a:endParaRPr lang="en-US" dirty="0"/>
          </a:p>
          <a:p>
            <a:r>
              <a:rPr lang="en-US" dirty="0"/>
              <a:t>The overall trend between Profit and Sales is increasing, even though we can see negative profits for positive sale points.</a:t>
            </a:r>
            <a:endParaRPr lang="en-IN" dirty="0"/>
          </a:p>
        </p:txBody>
      </p:sp>
      <p:sp>
        <p:nvSpPr>
          <p:cNvPr id="4" name="Slide Number Placeholder 3"/>
          <p:cNvSpPr>
            <a:spLocks noGrp="1"/>
          </p:cNvSpPr>
          <p:nvPr>
            <p:ph type="sldNum" sz="quarter" idx="5"/>
          </p:nvPr>
        </p:nvSpPr>
        <p:spPr/>
        <p:txBody>
          <a:bodyPr/>
          <a:lstStyle/>
          <a:p>
            <a:fld id="{737536A5-EF25-42D6-9AC1-356C233306F9}" type="slidenum">
              <a:rPr lang="en-IN" smtClean="0"/>
              <a:t>2</a:t>
            </a:fld>
            <a:endParaRPr lang="en-IN" dirty="0"/>
          </a:p>
        </p:txBody>
      </p:sp>
    </p:spTree>
    <p:extLst>
      <p:ext uri="{BB962C8B-B14F-4D97-AF65-F5344CB8AC3E}">
        <p14:creationId xmlns:p14="http://schemas.microsoft.com/office/powerpoint/2010/main" val="2259704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we can see the trend of Sales and profit in different regions. From this we can infer that in the west we have the sharpest decrease in profit, while in the south the sales pattern did not suffer from any deviation and kept on increasing. East was the only region which bucked the trend and saw positive Sales and profit when compared to 2019.</a:t>
            </a:r>
          </a:p>
          <a:p>
            <a:endParaRPr lang="en-IN" dirty="0"/>
          </a:p>
          <a:p>
            <a:r>
              <a:rPr lang="en-IN" dirty="0"/>
              <a:t>When it comes to Shipping mode, Regular Air is the most preferred Shipping mode to send the containers of any type. Delivery Trucks were mostly used to ship Jumbo Containers.</a:t>
            </a:r>
          </a:p>
          <a:p>
            <a:endParaRPr lang="en-IN" dirty="0"/>
          </a:p>
          <a:p>
            <a:r>
              <a:rPr lang="en-IN" dirty="0"/>
              <a:t>Sales based on order priority were similar for Delivery Truck and Regular air. Low sales were recorded for even High priority orders in Express air.</a:t>
            </a:r>
          </a:p>
          <a:p>
            <a:endParaRPr lang="en-IN" dirty="0"/>
          </a:p>
        </p:txBody>
      </p:sp>
      <p:sp>
        <p:nvSpPr>
          <p:cNvPr id="4" name="Slide Number Placeholder 3"/>
          <p:cNvSpPr>
            <a:spLocks noGrp="1"/>
          </p:cNvSpPr>
          <p:nvPr>
            <p:ph type="sldNum" sz="quarter" idx="5"/>
          </p:nvPr>
        </p:nvSpPr>
        <p:spPr/>
        <p:txBody>
          <a:bodyPr/>
          <a:lstStyle/>
          <a:p>
            <a:fld id="{737536A5-EF25-42D6-9AC1-356C233306F9}" type="slidenum">
              <a:rPr lang="en-IN" smtClean="0"/>
              <a:t>3</a:t>
            </a:fld>
            <a:endParaRPr lang="en-IN" dirty="0"/>
          </a:p>
        </p:txBody>
      </p:sp>
    </p:spTree>
    <p:extLst>
      <p:ext uri="{BB962C8B-B14F-4D97-AF65-F5344CB8AC3E}">
        <p14:creationId xmlns:p14="http://schemas.microsoft.com/office/powerpoint/2010/main" val="2093983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we can see that majority of the sales is coming from Technology and Furniture categories. </a:t>
            </a:r>
          </a:p>
          <a:p>
            <a:endParaRPr lang="en-IN" dirty="0"/>
          </a:p>
          <a:p>
            <a:r>
              <a:rPr lang="en-IN" dirty="0"/>
              <a:t>Technology devices like office machines, telephones and communication gadgets make bulk of the sales nearly 68% of the category.</a:t>
            </a:r>
          </a:p>
          <a:p>
            <a:r>
              <a:rPr lang="en-IN" dirty="0"/>
              <a:t>From furniture we can see that tables and chairs make bulk of the sales amounting to more than 70% of the whole category.</a:t>
            </a:r>
          </a:p>
          <a:p>
            <a:r>
              <a:rPr lang="en-IN" dirty="0"/>
              <a:t>Office supplies make 25% of the sales percentage where containers like storage and binder material make more than 50% of the total sales.</a:t>
            </a:r>
          </a:p>
          <a:p>
            <a:endParaRPr lang="en-IN" dirty="0"/>
          </a:p>
          <a:p>
            <a:r>
              <a:rPr lang="en-IN" dirty="0"/>
              <a:t>At the end we can see that even though office supplies make the lowest percentage of the total sales, it accounts for the highest product margin in </a:t>
            </a:r>
            <a:r>
              <a:rPr lang="en-IN"/>
              <a:t>every region of USA.</a:t>
            </a:r>
            <a:endParaRPr lang="en-IN" dirty="0"/>
          </a:p>
        </p:txBody>
      </p:sp>
      <p:sp>
        <p:nvSpPr>
          <p:cNvPr id="4" name="Slide Number Placeholder 3"/>
          <p:cNvSpPr>
            <a:spLocks noGrp="1"/>
          </p:cNvSpPr>
          <p:nvPr>
            <p:ph type="sldNum" sz="quarter" idx="5"/>
          </p:nvPr>
        </p:nvSpPr>
        <p:spPr/>
        <p:txBody>
          <a:bodyPr/>
          <a:lstStyle/>
          <a:p>
            <a:fld id="{737536A5-EF25-42D6-9AC1-356C233306F9}" type="slidenum">
              <a:rPr lang="en-IN" smtClean="0"/>
              <a:t>4</a:t>
            </a:fld>
            <a:endParaRPr lang="en-IN" dirty="0"/>
          </a:p>
        </p:txBody>
      </p:sp>
    </p:spTree>
    <p:extLst>
      <p:ext uri="{BB962C8B-B14F-4D97-AF65-F5344CB8AC3E}">
        <p14:creationId xmlns:p14="http://schemas.microsoft.com/office/powerpoint/2010/main" val="2651798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029A-0D14-3C94-D19C-6FCEE3C832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80F577-9D4F-631C-139F-D808F8097C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2E5A9E-9956-141C-3E6B-6986A8651F68}"/>
              </a:ext>
            </a:extLst>
          </p:cNvPr>
          <p:cNvSpPr>
            <a:spLocks noGrp="1"/>
          </p:cNvSpPr>
          <p:nvPr>
            <p:ph type="dt" sz="half" idx="10"/>
          </p:nvPr>
        </p:nvSpPr>
        <p:spPr/>
        <p:txBody>
          <a:bodyPr/>
          <a:lstStyle/>
          <a:p>
            <a:fld id="{8D413C96-1814-4C28-B9B9-94F3209CB15E}" type="datetimeFigureOut">
              <a:rPr lang="en-IN" smtClean="0"/>
              <a:t>08-10-2022</a:t>
            </a:fld>
            <a:endParaRPr lang="en-IN" dirty="0"/>
          </a:p>
        </p:txBody>
      </p:sp>
      <p:sp>
        <p:nvSpPr>
          <p:cNvPr id="5" name="Footer Placeholder 4">
            <a:extLst>
              <a:ext uri="{FF2B5EF4-FFF2-40B4-BE49-F238E27FC236}">
                <a16:creationId xmlns:a16="http://schemas.microsoft.com/office/drawing/2014/main" id="{CF2D0510-E0CF-4D71-AF41-553A2BD303B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C131B2D-2F46-81BD-CDFB-061CB01DE1B3}"/>
              </a:ext>
            </a:extLst>
          </p:cNvPr>
          <p:cNvSpPr>
            <a:spLocks noGrp="1"/>
          </p:cNvSpPr>
          <p:nvPr>
            <p:ph type="sldNum" sz="quarter" idx="12"/>
          </p:nvPr>
        </p:nvSpPr>
        <p:spPr/>
        <p:txBody>
          <a:bodyPr/>
          <a:lstStyle/>
          <a:p>
            <a:fld id="{05D592FA-9CBA-4E51-85F5-7D1E8C86BA58}" type="slidenum">
              <a:rPr lang="en-IN" smtClean="0"/>
              <a:t>‹#›</a:t>
            </a:fld>
            <a:endParaRPr lang="en-IN" dirty="0"/>
          </a:p>
        </p:txBody>
      </p:sp>
    </p:spTree>
    <p:extLst>
      <p:ext uri="{BB962C8B-B14F-4D97-AF65-F5344CB8AC3E}">
        <p14:creationId xmlns:p14="http://schemas.microsoft.com/office/powerpoint/2010/main" val="2668980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56400-F9F9-7A96-61AA-6D756F6AE2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C33986-CA2D-DD60-17B9-50DACFE9B7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10D6BC-D946-633F-AFCF-194EFE63F29F}"/>
              </a:ext>
            </a:extLst>
          </p:cNvPr>
          <p:cNvSpPr>
            <a:spLocks noGrp="1"/>
          </p:cNvSpPr>
          <p:nvPr>
            <p:ph type="dt" sz="half" idx="10"/>
          </p:nvPr>
        </p:nvSpPr>
        <p:spPr/>
        <p:txBody>
          <a:bodyPr/>
          <a:lstStyle/>
          <a:p>
            <a:fld id="{8D413C96-1814-4C28-B9B9-94F3209CB15E}" type="datetimeFigureOut">
              <a:rPr lang="en-IN" smtClean="0"/>
              <a:t>08-10-2022</a:t>
            </a:fld>
            <a:endParaRPr lang="en-IN" dirty="0"/>
          </a:p>
        </p:txBody>
      </p:sp>
      <p:sp>
        <p:nvSpPr>
          <p:cNvPr id="5" name="Footer Placeholder 4">
            <a:extLst>
              <a:ext uri="{FF2B5EF4-FFF2-40B4-BE49-F238E27FC236}">
                <a16:creationId xmlns:a16="http://schemas.microsoft.com/office/drawing/2014/main" id="{49AFD612-9169-6C53-09E1-30FEC91FE21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3E162F4-0D4E-C2AD-FE57-8312A1CD4B8C}"/>
              </a:ext>
            </a:extLst>
          </p:cNvPr>
          <p:cNvSpPr>
            <a:spLocks noGrp="1"/>
          </p:cNvSpPr>
          <p:nvPr>
            <p:ph type="sldNum" sz="quarter" idx="12"/>
          </p:nvPr>
        </p:nvSpPr>
        <p:spPr/>
        <p:txBody>
          <a:bodyPr/>
          <a:lstStyle/>
          <a:p>
            <a:fld id="{05D592FA-9CBA-4E51-85F5-7D1E8C86BA58}" type="slidenum">
              <a:rPr lang="en-IN" smtClean="0"/>
              <a:t>‹#›</a:t>
            </a:fld>
            <a:endParaRPr lang="en-IN" dirty="0"/>
          </a:p>
        </p:txBody>
      </p:sp>
    </p:spTree>
    <p:extLst>
      <p:ext uri="{BB962C8B-B14F-4D97-AF65-F5344CB8AC3E}">
        <p14:creationId xmlns:p14="http://schemas.microsoft.com/office/powerpoint/2010/main" val="785284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28A9EF-625E-4E8D-C0F2-FC154FCEBF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E4810-45F5-9123-8ECC-B0E0525BE5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8CB450-C758-18BE-7F3E-4AB88C12B1E6}"/>
              </a:ext>
            </a:extLst>
          </p:cNvPr>
          <p:cNvSpPr>
            <a:spLocks noGrp="1"/>
          </p:cNvSpPr>
          <p:nvPr>
            <p:ph type="dt" sz="half" idx="10"/>
          </p:nvPr>
        </p:nvSpPr>
        <p:spPr/>
        <p:txBody>
          <a:bodyPr/>
          <a:lstStyle/>
          <a:p>
            <a:fld id="{8D413C96-1814-4C28-B9B9-94F3209CB15E}" type="datetimeFigureOut">
              <a:rPr lang="en-IN" smtClean="0"/>
              <a:t>08-10-2022</a:t>
            </a:fld>
            <a:endParaRPr lang="en-IN" dirty="0"/>
          </a:p>
        </p:txBody>
      </p:sp>
      <p:sp>
        <p:nvSpPr>
          <p:cNvPr id="5" name="Footer Placeholder 4">
            <a:extLst>
              <a:ext uri="{FF2B5EF4-FFF2-40B4-BE49-F238E27FC236}">
                <a16:creationId xmlns:a16="http://schemas.microsoft.com/office/drawing/2014/main" id="{6D8D1B65-B833-8690-1334-00BDF4F5C0E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105943-3272-389D-76AB-51ADE4C12934}"/>
              </a:ext>
            </a:extLst>
          </p:cNvPr>
          <p:cNvSpPr>
            <a:spLocks noGrp="1"/>
          </p:cNvSpPr>
          <p:nvPr>
            <p:ph type="sldNum" sz="quarter" idx="12"/>
          </p:nvPr>
        </p:nvSpPr>
        <p:spPr/>
        <p:txBody>
          <a:bodyPr/>
          <a:lstStyle/>
          <a:p>
            <a:fld id="{05D592FA-9CBA-4E51-85F5-7D1E8C86BA58}" type="slidenum">
              <a:rPr lang="en-IN" smtClean="0"/>
              <a:t>‹#›</a:t>
            </a:fld>
            <a:endParaRPr lang="en-IN" dirty="0"/>
          </a:p>
        </p:txBody>
      </p:sp>
    </p:spTree>
    <p:extLst>
      <p:ext uri="{BB962C8B-B14F-4D97-AF65-F5344CB8AC3E}">
        <p14:creationId xmlns:p14="http://schemas.microsoft.com/office/powerpoint/2010/main" val="236072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35BE-75E3-258A-E273-57BB24CF3B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97E12-83B4-81D8-71C7-811C31FC4A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2061BB-12E3-0624-403F-55B73D95372D}"/>
              </a:ext>
            </a:extLst>
          </p:cNvPr>
          <p:cNvSpPr>
            <a:spLocks noGrp="1"/>
          </p:cNvSpPr>
          <p:nvPr>
            <p:ph type="dt" sz="half" idx="10"/>
          </p:nvPr>
        </p:nvSpPr>
        <p:spPr/>
        <p:txBody>
          <a:bodyPr/>
          <a:lstStyle/>
          <a:p>
            <a:fld id="{8D413C96-1814-4C28-B9B9-94F3209CB15E}" type="datetimeFigureOut">
              <a:rPr lang="en-IN" smtClean="0"/>
              <a:t>08-10-2022</a:t>
            </a:fld>
            <a:endParaRPr lang="en-IN" dirty="0"/>
          </a:p>
        </p:txBody>
      </p:sp>
      <p:sp>
        <p:nvSpPr>
          <p:cNvPr id="5" name="Footer Placeholder 4">
            <a:extLst>
              <a:ext uri="{FF2B5EF4-FFF2-40B4-BE49-F238E27FC236}">
                <a16:creationId xmlns:a16="http://schemas.microsoft.com/office/drawing/2014/main" id="{8617AF75-8ED5-B52E-29FD-CBE920B159D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A088CC2-0F05-91B6-DF61-81DD0E2B589B}"/>
              </a:ext>
            </a:extLst>
          </p:cNvPr>
          <p:cNvSpPr>
            <a:spLocks noGrp="1"/>
          </p:cNvSpPr>
          <p:nvPr>
            <p:ph type="sldNum" sz="quarter" idx="12"/>
          </p:nvPr>
        </p:nvSpPr>
        <p:spPr/>
        <p:txBody>
          <a:bodyPr/>
          <a:lstStyle/>
          <a:p>
            <a:fld id="{05D592FA-9CBA-4E51-85F5-7D1E8C86BA58}" type="slidenum">
              <a:rPr lang="en-IN" smtClean="0"/>
              <a:t>‹#›</a:t>
            </a:fld>
            <a:endParaRPr lang="en-IN" dirty="0"/>
          </a:p>
        </p:txBody>
      </p:sp>
    </p:spTree>
    <p:extLst>
      <p:ext uri="{BB962C8B-B14F-4D97-AF65-F5344CB8AC3E}">
        <p14:creationId xmlns:p14="http://schemas.microsoft.com/office/powerpoint/2010/main" val="7322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6C8C-1DAA-49E3-4B31-81D2783040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3D6D81-E44C-261C-186E-6C6B4DC16F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349BAB-9E6D-A290-6231-5E8007154939}"/>
              </a:ext>
            </a:extLst>
          </p:cNvPr>
          <p:cNvSpPr>
            <a:spLocks noGrp="1"/>
          </p:cNvSpPr>
          <p:nvPr>
            <p:ph type="dt" sz="half" idx="10"/>
          </p:nvPr>
        </p:nvSpPr>
        <p:spPr/>
        <p:txBody>
          <a:bodyPr/>
          <a:lstStyle/>
          <a:p>
            <a:fld id="{8D413C96-1814-4C28-B9B9-94F3209CB15E}" type="datetimeFigureOut">
              <a:rPr lang="en-IN" smtClean="0"/>
              <a:t>08-10-2022</a:t>
            </a:fld>
            <a:endParaRPr lang="en-IN" dirty="0"/>
          </a:p>
        </p:txBody>
      </p:sp>
      <p:sp>
        <p:nvSpPr>
          <p:cNvPr id="5" name="Footer Placeholder 4">
            <a:extLst>
              <a:ext uri="{FF2B5EF4-FFF2-40B4-BE49-F238E27FC236}">
                <a16:creationId xmlns:a16="http://schemas.microsoft.com/office/drawing/2014/main" id="{10543BDC-43B2-44EB-71DF-4DDCE2ECC19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857EF02-5822-5810-B6FE-8A9BC731FBFB}"/>
              </a:ext>
            </a:extLst>
          </p:cNvPr>
          <p:cNvSpPr>
            <a:spLocks noGrp="1"/>
          </p:cNvSpPr>
          <p:nvPr>
            <p:ph type="sldNum" sz="quarter" idx="12"/>
          </p:nvPr>
        </p:nvSpPr>
        <p:spPr/>
        <p:txBody>
          <a:bodyPr/>
          <a:lstStyle/>
          <a:p>
            <a:fld id="{05D592FA-9CBA-4E51-85F5-7D1E8C86BA58}" type="slidenum">
              <a:rPr lang="en-IN" smtClean="0"/>
              <a:t>‹#›</a:t>
            </a:fld>
            <a:endParaRPr lang="en-IN" dirty="0"/>
          </a:p>
        </p:txBody>
      </p:sp>
    </p:spTree>
    <p:extLst>
      <p:ext uri="{BB962C8B-B14F-4D97-AF65-F5344CB8AC3E}">
        <p14:creationId xmlns:p14="http://schemas.microsoft.com/office/powerpoint/2010/main" val="32440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3924-FA56-50ED-43FB-18F4FD49D1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ACB0FE-8405-193F-7BEB-C3297BA48F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E92B8D-E50A-4ECD-45B0-24CE5CA293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4F54D6-46D8-36B2-518B-69F7D4AC7040}"/>
              </a:ext>
            </a:extLst>
          </p:cNvPr>
          <p:cNvSpPr>
            <a:spLocks noGrp="1"/>
          </p:cNvSpPr>
          <p:nvPr>
            <p:ph type="dt" sz="half" idx="10"/>
          </p:nvPr>
        </p:nvSpPr>
        <p:spPr/>
        <p:txBody>
          <a:bodyPr/>
          <a:lstStyle/>
          <a:p>
            <a:fld id="{8D413C96-1814-4C28-B9B9-94F3209CB15E}" type="datetimeFigureOut">
              <a:rPr lang="en-IN" smtClean="0"/>
              <a:t>08-10-2022</a:t>
            </a:fld>
            <a:endParaRPr lang="en-IN" dirty="0"/>
          </a:p>
        </p:txBody>
      </p:sp>
      <p:sp>
        <p:nvSpPr>
          <p:cNvPr id="6" name="Footer Placeholder 5">
            <a:extLst>
              <a:ext uri="{FF2B5EF4-FFF2-40B4-BE49-F238E27FC236}">
                <a16:creationId xmlns:a16="http://schemas.microsoft.com/office/drawing/2014/main" id="{FD02841E-BF40-982A-3A9B-760D3F731AA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1D47A8D-B440-D7B4-5146-9F6F0C6DCE1A}"/>
              </a:ext>
            </a:extLst>
          </p:cNvPr>
          <p:cNvSpPr>
            <a:spLocks noGrp="1"/>
          </p:cNvSpPr>
          <p:nvPr>
            <p:ph type="sldNum" sz="quarter" idx="12"/>
          </p:nvPr>
        </p:nvSpPr>
        <p:spPr/>
        <p:txBody>
          <a:bodyPr/>
          <a:lstStyle/>
          <a:p>
            <a:fld id="{05D592FA-9CBA-4E51-85F5-7D1E8C86BA58}" type="slidenum">
              <a:rPr lang="en-IN" smtClean="0"/>
              <a:t>‹#›</a:t>
            </a:fld>
            <a:endParaRPr lang="en-IN" dirty="0"/>
          </a:p>
        </p:txBody>
      </p:sp>
    </p:spTree>
    <p:extLst>
      <p:ext uri="{BB962C8B-B14F-4D97-AF65-F5344CB8AC3E}">
        <p14:creationId xmlns:p14="http://schemas.microsoft.com/office/powerpoint/2010/main" val="787437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B38E-20ED-6654-3C82-C20CBD8A7E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8268A8-2F10-7759-7EF9-A2CB042C09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4C5BF6-BB29-0E1B-4F2E-8DEBA24A7C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A7E687-18A9-1D08-3A53-421AEBD71B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992A8E-75DC-6B2F-31C9-41CD42672D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B55115-E573-D03F-1C52-F14222F4D9E6}"/>
              </a:ext>
            </a:extLst>
          </p:cNvPr>
          <p:cNvSpPr>
            <a:spLocks noGrp="1"/>
          </p:cNvSpPr>
          <p:nvPr>
            <p:ph type="dt" sz="half" idx="10"/>
          </p:nvPr>
        </p:nvSpPr>
        <p:spPr/>
        <p:txBody>
          <a:bodyPr/>
          <a:lstStyle/>
          <a:p>
            <a:fld id="{8D413C96-1814-4C28-B9B9-94F3209CB15E}" type="datetimeFigureOut">
              <a:rPr lang="en-IN" smtClean="0"/>
              <a:t>08-10-2022</a:t>
            </a:fld>
            <a:endParaRPr lang="en-IN" dirty="0"/>
          </a:p>
        </p:txBody>
      </p:sp>
      <p:sp>
        <p:nvSpPr>
          <p:cNvPr id="8" name="Footer Placeholder 7">
            <a:extLst>
              <a:ext uri="{FF2B5EF4-FFF2-40B4-BE49-F238E27FC236}">
                <a16:creationId xmlns:a16="http://schemas.microsoft.com/office/drawing/2014/main" id="{6C82945A-A3CF-5D2D-A2F2-CB6526C736A9}"/>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E8A3250-4C1C-889A-89D6-18C2A100C817}"/>
              </a:ext>
            </a:extLst>
          </p:cNvPr>
          <p:cNvSpPr>
            <a:spLocks noGrp="1"/>
          </p:cNvSpPr>
          <p:nvPr>
            <p:ph type="sldNum" sz="quarter" idx="12"/>
          </p:nvPr>
        </p:nvSpPr>
        <p:spPr/>
        <p:txBody>
          <a:bodyPr/>
          <a:lstStyle/>
          <a:p>
            <a:fld id="{05D592FA-9CBA-4E51-85F5-7D1E8C86BA58}" type="slidenum">
              <a:rPr lang="en-IN" smtClean="0"/>
              <a:t>‹#›</a:t>
            </a:fld>
            <a:endParaRPr lang="en-IN" dirty="0"/>
          </a:p>
        </p:txBody>
      </p:sp>
    </p:spTree>
    <p:extLst>
      <p:ext uri="{BB962C8B-B14F-4D97-AF65-F5344CB8AC3E}">
        <p14:creationId xmlns:p14="http://schemas.microsoft.com/office/powerpoint/2010/main" val="3973800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1CA8-9F9F-D61E-3037-032C078EE2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138A7C-943A-B4CD-F9D5-7AFEBF678F8B}"/>
              </a:ext>
            </a:extLst>
          </p:cNvPr>
          <p:cNvSpPr>
            <a:spLocks noGrp="1"/>
          </p:cNvSpPr>
          <p:nvPr>
            <p:ph type="dt" sz="half" idx="10"/>
          </p:nvPr>
        </p:nvSpPr>
        <p:spPr/>
        <p:txBody>
          <a:bodyPr/>
          <a:lstStyle/>
          <a:p>
            <a:fld id="{8D413C96-1814-4C28-B9B9-94F3209CB15E}" type="datetimeFigureOut">
              <a:rPr lang="en-IN" smtClean="0"/>
              <a:t>08-10-2022</a:t>
            </a:fld>
            <a:endParaRPr lang="en-IN" dirty="0"/>
          </a:p>
        </p:txBody>
      </p:sp>
      <p:sp>
        <p:nvSpPr>
          <p:cNvPr id="4" name="Footer Placeholder 3">
            <a:extLst>
              <a:ext uri="{FF2B5EF4-FFF2-40B4-BE49-F238E27FC236}">
                <a16:creationId xmlns:a16="http://schemas.microsoft.com/office/drawing/2014/main" id="{2774958C-C726-96C5-6B78-C8C7960F0B4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B2E1159-F9FF-FF17-A4A0-399FE8723ABE}"/>
              </a:ext>
            </a:extLst>
          </p:cNvPr>
          <p:cNvSpPr>
            <a:spLocks noGrp="1"/>
          </p:cNvSpPr>
          <p:nvPr>
            <p:ph type="sldNum" sz="quarter" idx="12"/>
          </p:nvPr>
        </p:nvSpPr>
        <p:spPr/>
        <p:txBody>
          <a:bodyPr/>
          <a:lstStyle/>
          <a:p>
            <a:fld id="{05D592FA-9CBA-4E51-85F5-7D1E8C86BA58}" type="slidenum">
              <a:rPr lang="en-IN" smtClean="0"/>
              <a:t>‹#›</a:t>
            </a:fld>
            <a:endParaRPr lang="en-IN" dirty="0"/>
          </a:p>
        </p:txBody>
      </p:sp>
    </p:spTree>
    <p:extLst>
      <p:ext uri="{BB962C8B-B14F-4D97-AF65-F5344CB8AC3E}">
        <p14:creationId xmlns:p14="http://schemas.microsoft.com/office/powerpoint/2010/main" val="1156030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EC1D9E-5984-D063-2585-7E5D088E54A8}"/>
              </a:ext>
            </a:extLst>
          </p:cNvPr>
          <p:cNvSpPr>
            <a:spLocks noGrp="1"/>
          </p:cNvSpPr>
          <p:nvPr>
            <p:ph type="dt" sz="half" idx="10"/>
          </p:nvPr>
        </p:nvSpPr>
        <p:spPr/>
        <p:txBody>
          <a:bodyPr/>
          <a:lstStyle/>
          <a:p>
            <a:fld id="{8D413C96-1814-4C28-B9B9-94F3209CB15E}" type="datetimeFigureOut">
              <a:rPr lang="en-IN" smtClean="0"/>
              <a:t>08-10-2022</a:t>
            </a:fld>
            <a:endParaRPr lang="en-IN" dirty="0"/>
          </a:p>
        </p:txBody>
      </p:sp>
      <p:sp>
        <p:nvSpPr>
          <p:cNvPr id="3" name="Footer Placeholder 2">
            <a:extLst>
              <a:ext uri="{FF2B5EF4-FFF2-40B4-BE49-F238E27FC236}">
                <a16:creationId xmlns:a16="http://schemas.microsoft.com/office/drawing/2014/main" id="{6FDAB6D0-B14D-2711-1A5E-5EDAABE15886}"/>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C2020DF-1149-0495-F0E7-F64D9260FE1E}"/>
              </a:ext>
            </a:extLst>
          </p:cNvPr>
          <p:cNvSpPr>
            <a:spLocks noGrp="1"/>
          </p:cNvSpPr>
          <p:nvPr>
            <p:ph type="sldNum" sz="quarter" idx="12"/>
          </p:nvPr>
        </p:nvSpPr>
        <p:spPr/>
        <p:txBody>
          <a:bodyPr/>
          <a:lstStyle/>
          <a:p>
            <a:fld id="{05D592FA-9CBA-4E51-85F5-7D1E8C86BA58}" type="slidenum">
              <a:rPr lang="en-IN" smtClean="0"/>
              <a:t>‹#›</a:t>
            </a:fld>
            <a:endParaRPr lang="en-IN" dirty="0"/>
          </a:p>
        </p:txBody>
      </p:sp>
    </p:spTree>
    <p:extLst>
      <p:ext uri="{BB962C8B-B14F-4D97-AF65-F5344CB8AC3E}">
        <p14:creationId xmlns:p14="http://schemas.microsoft.com/office/powerpoint/2010/main" val="1704626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B484-7ACF-FF7E-CE9A-C478C5FBFF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5BD027-39F3-C7C2-58B5-FA84BEAC54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288415-B6EF-618D-6A7E-07137F732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409763-C34D-33C9-2559-96710FFE828C}"/>
              </a:ext>
            </a:extLst>
          </p:cNvPr>
          <p:cNvSpPr>
            <a:spLocks noGrp="1"/>
          </p:cNvSpPr>
          <p:nvPr>
            <p:ph type="dt" sz="half" idx="10"/>
          </p:nvPr>
        </p:nvSpPr>
        <p:spPr/>
        <p:txBody>
          <a:bodyPr/>
          <a:lstStyle/>
          <a:p>
            <a:fld id="{8D413C96-1814-4C28-B9B9-94F3209CB15E}" type="datetimeFigureOut">
              <a:rPr lang="en-IN" smtClean="0"/>
              <a:t>08-10-2022</a:t>
            </a:fld>
            <a:endParaRPr lang="en-IN" dirty="0"/>
          </a:p>
        </p:txBody>
      </p:sp>
      <p:sp>
        <p:nvSpPr>
          <p:cNvPr id="6" name="Footer Placeholder 5">
            <a:extLst>
              <a:ext uri="{FF2B5EF4-FFF2-40B4-BE49-F238E27FC236}">
                <a16:creationId xmlns:a16="http://schemas.microsoft.com/office/drawing/2014/main" id="{3228C6B9-3976-8CE6-D7D9-5BE9FB07A77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6141A4-0CFE-4EE1-64ED-D6D55ED7B787}"/>
              </a:ext>
            </a:extLst>
          </p:cNvPr>
          <p:cNvSpPr>
            <a:spLocks noGrp="1"/>
          </p:cNvSpPr>
          <p:nvPr>
            <p:ph type="sldNum" sz="quarter" idx="12"/>
          </p:nvPr>
        </p:nvSpPr>
        <p:spPr/>
        <p:txBody>
          <a:bodyPr/>
          <a:lstStyle/>
          <a:p>
            <a:fld id="{05D592FA-9CBA-4E51-85F5-7D1E8C86BA58}" type="slidenum">
              <a:rPr lang="en-IN" smtClean="0"/>
              <a:t>‹#›</a:t>
            </a:fld>
            <a:endParaRPr lang="en-IN" dirty="0"/>
          </a:p>
        </p:txBody>
      </p:sp>
    </p:spTree>
    <p:extLst>
      <p:ext uri="{BB962C8B-B14F-4D97-AF65-F5344CB8AC3E}">
        <p14:creationId xmlns:p14="http://schemas.microsoft.com/office/powerpoint/2010/main" val="64552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03DF9-8B7B-C9D2-1D0B-0A3334417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79171B-E939-952A-D258-DB072BF5A5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B13B7DA-C259-412C-1F3A-5FFAF9319C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067C7-E246-6D07-A258-17F84579F28F}"/>
              </a:ext>
            </a:extLst>
          </p:cNvPr>
          <p:cNvSpPr>
            <a:spLocks noGrp="1"/>
          </p:cNvSpPr>
          <p:nvPr>
            <p:ph type="dt" sz="half" idx="10"/>
          </p:nvPr>
        </p:nvSpPr>
        <p:spPr/>
        <p:txBody>
          <a:bodyPr/>
          <a:lstStyle/>
          <a:p>
            <a:fld id="{8D413C96-1814-4C28-B9B9-94F3209CB15E}" type="datetimeFigureOut">
              <a:rPr lang="en-IN" smtClean="0"/>
              <a:t>08-10-2022</a:t>
            </a:fld>
            <a:endParaRPr lang="en-IN" dirty="0"/>
          </a:p>
        </p:txBody>
      </p:sp>
      <p:sp>
        <p:nvSpPr>
          <p:cNvPr id="6" name="Footer Placeholder 5">
            <a:extLst>
              <a:ext uri="{FF2B5EF4-FFF2-40B4-BE49-F238E27FC236}">
                <a16:creationId xmlns:a16="http://schemas.microsoft.com/office/drawing/2014/main" id="{4FE61FEC-D794-5C03-E067-71A410C04FA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9D6C0ED-52B3-63F0-11A3-915C67FBBF19}"/>
              </a:ext>
            </a:extLst>
          </p:cNvPr>
          <p:cNvSpPr>
            <a:spLocks noGrp="1"/>
          </p:cNvSpPr>
          <p:nvPr>
            <p:ph type="sldNum" sz="quarter" idx="12"/>
          </p:nvPr>
        </p:nvSpPr>
        <p:spPr/>
        <p:txBody>
          <a:bodyPr/>
          <a:lstStyle/>
          <a:p>
            <a:fld id="{05D592FA-9CBA-4E51-85F5-7D1E8C86BA58}" type="slidenum">
              <a:rPr lang="en-IN" smtClean="0"/>
              <a:t>‹#›</a:t>
            </a:fld>
            <a:endParaRPr lang="en-IN" dirty="0"/>
          </a:p>
        </p:txBody>
      </p:sp>
    </p:spTree>
    <p:extLst>
      <p:ext uri="{BB962C8B-B14F-4D97-AF65-F5344CB8AC3E}">
        <p14:creationId xmlns:p14="http://schemas.microsoft.com/office/powerpoint/2010/main" val="1317409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02B344-4E19-F9E4-470A-6D2C0C5A05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670B9C-43FE-B10A-553D-F5B887D775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45FFD7-B23C-FC37-4F56-472B489D3B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13C96-1814-4C28-B9B9-94F3209CB15E}" type="datetimeFigureOut">
              <a:rPr lang="en-IN" smtClean="0"/>
              <a:t>08-10-2022</a:t>
            </a:fld>
            <a:endParaRPr lang="en-IN" dirty="0"/>
          </a:p>
        </p:txBody>
      </p:sp>
      <p:sp>
        <p:nvSpPr>
          <p:cNvPr id="5" name="Footer Placeholder 4">
            <a:extLst>
              <a:ext uri="{FF2B5EF4-FFF2-40B4-BE49-F238E27FC236}">
                <a16:creationId xmlns:a16="http://schemas.microsoft.com/office/drawing/2014/main" id="{31A46BE0-ADE2-BF8C-0F9A-64E72B7EED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359A1DB8-E344-90DE-1D13-C5A359454E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592FA-9CBA-4E51-85F5-7D1E8C86BA58}" type="slidenum">
              <a:rPr lang="en-IN" smtClean="0"/>
              <a:t>‹#›</a:t>
            </a:fld>
            <a:endParaRPr lang="en-IN" dirty="0"/>
          </a:p>
        </p:txBody>
      </p:sp>
    </p:spTree>
    <p:extLst>
      <p:ext uri="{BB962C8B-B14F-4D97-AF65-F5344CB8AC3E}">
        <p14:creationId xmlns:p14="http://schemas.microsoft.com/office/powerpoint/2010/main" val="1412087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054DF7-61C5-4B8C-F157-A09AE57AB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
        <p:nvSpPr>
          <p:cNvPr id="6" name="TextBox 5">
            <a:extLst>
              <a:ext uri="{FF2B5EF4-FFF2-40B4-BE49-F238E27FC236}">
                <a16:creationId xmlns:a16="http://schemas.microsoft.com/office/drawing/2014/main" id="{3D52665A-D49D-2A0C-D777-97DE7CCCC17A}"/>
              </a:ext>
            </a:extLst>
          </p:cNvPr>
          <p:cNvSpPr txBox="1"/>
          <p:nvPr/>
        </p:nvSpPr>
        <p:spPr>
          <a:xfrm>
            <a:off x="5879939" y="2890391"/>
            <a:ext cx="5359561" cy="1077218"/>
          </a:xfrm>
          <a:prstGeom prst="rect">
            <a:avLst/>
          </a:prstGeom>
          <a:solidFill>
            <a:srgbClr val="C00000"/>
          </a:solidFill>
        </p:spPr>
        <p:txBody>
          <a:bodyPr wrap="square" rtlCol="0">
            <a:spAutoFit/>
          </a:bodyPr>
          <a:lstStyle/>
          <a:p>
            <a:pPr algn="ctr"/>
            <a:r>
              <a:rPr lang="en-IN" sz="2400" b="1" dirty="0">
                <a:solidFill>
                  <a:schemeClr val="bg1"/>
                </a:solidFill>
              </a:rPr>
              <a:t>Walmart Retail Sales and Profit Analysis</a:t>
            </a:r>
            <a:br>
              <a:rPr lang="en-IN" dirty="0"/>
            </a:br>
            <a:r>
              <a:rPr lang="en-IN" sz="2000" b="1" dirty="0">
                <a:solidFill>
                  <a:schemeClr val="bg1"/>
                </a:solidFill>
              </a:rPr>
              <a:t>Jaskeerat Singh</a:t>
            </a:r>
            <a:br>
              <a:rPr lang="en-IN" sz="2000" b="1" dirty="0">
                <a:solidFill>
                  <a:schemeClr val="bg1"/>
                </a:solidFill>
              </a:rPr>
            </a:br>
            <a:r>
              <a:rPr lang="en-IN" sz="2000" b="1" dirty="0">
                <a:solidFill>
                  <a:schemeClr val="bg1"/>
                </a:solidFill>
              </a:rPr>
              <a:t>s4761003</a:t>
            </a:r>
          </a:p>
        </p:txBody>
      </p:sp>
    </p:spTree>
    <p:extLst>
      <p:ext uri="{BB962C8B-B14F-4D97-AF65-F5344CB8AC3E}">
        <p14:creationId xmlns:p14="http://schemas.microsoft.com/office/powerpoint/2010/main" val="1851955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slide2" descr="Dashboard 1">
            <a:extLst>
              <a:ext uri="{FF2B5EF4-FFF2-40B4-BE49-F238E27FC236}">
                <a16:creationId xmlns:a16="http://schemas.microsoft.com/office/drawing/2014/main" id="{CFBFBFE2-2E9D-09E2-D158-7A8AA37A0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37874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slide2" descr="Dashboard 3">
            <a:extLst>
              <a:ext uri="{FF2B5EF4-FFF2-40B4-BE49-F238E27FC236}">
                <a16:creationId xmlns:a16="http://schemas.microsoft.com/office/drawing/2014/main" id="{C6A20CE8-CF14-956B-C9BF-9A8CFCB8B5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49891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slide2" descr="Dashboard 2">
            <a:extLst>
              <a:ext uri="{FF2B5EF4-FFF2-40B4-BE49-F238E27FC236}">
                <a16:creationId xmlns:a16="http://schemas.microsoft.com/office/drawing/2014/main" id="{940604F5-0F4B-203F-73C5-105E61B442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57778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367</Words>
  <Application>Microsoft Office PowerPoint</Application>
  <PresentationFormat>Widescreen</PresentationFormat>
  <Paragraphs>23</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Jaskeerat Singh</dc:creator>
  <cp:lastModifiedBy>Jaskeerat Singh</cp:lastModifiedBy>
  <cp:revision>43</cp:revision>
  <dcterms:created xsi:type="dcterms:W3CDTF">2022-10-08T08:00:42Z</dcterms:created>
  <dcterms:modified xsi:type="dcterms:W3CDTF">2022-10-08T13:37:56Z</dcterms:modified>
</cp:coreProperties>
</file>