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2" r:id="rId6"/>
    <p:sldId id="264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5A12-8E46-6DF9-4F52-B09BC5040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DC7AB-EE00-7291-8324-5500057DC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9AC7-76D9-483C-8346-6D1770A8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17E-BF3A-404A-AD8F-D1D67171C32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88E83-B06E-0FE1-2994-44D18386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6A453-5492-2AB8-7DAE-93C735B6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D697-09D3-463F-9EF0-D8E6F3A5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77B1-2D97-7708-9785-133DB733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BA3FB-F7C9-BF4E-B4BD-31A0AB1B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7606-D721-FE6D-BE51-2FCCB5DE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17E-BF3A-404A-AD8F-D1D67171C32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7EBCE-542C-3C1F-8B8A-AAEFDE18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693B4-F1DC-6B3C-5088-00057535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D697-09D3-463F-9EF0-D8E6F3A5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6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3385A-8D04-B1EE-19E1-09C351017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FC65E-D584-8580-C063-1040A37DB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72064-E1E0-1E68-FD72-66D8EAE1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17E-BF3A-404A-AD8F-D1D67171C32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5B83C-1007-2913-55C0-EC91DE0E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DB51-C372-733B-C805-691FA125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D697-09D3-463F-9EF0-D8E6F3A5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6D6-929F-9F0D-B6AC-34445E72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5F67E-A7E9-0AF9-29AD-B7D76F87B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3EA4-292D-3F8E-7A04-8370C556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17E-BF3A-404A-AD8F-D1D67171C32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8DDAD-10F7-790D-BA70-27584C33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C2E09-7F50-8D86-3E23-05313654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D697-09D3-463F-9EF0-D8E6F3A5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9A3B-36B1-A1D3-F665-7358D9F5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A93A2-8FA2-1BF7-DFFC-61513AD80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F1D04-1C3A-9448-7173-88381862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17E-BF3A-404A-AD8F-D1D67171C32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D5B13-A801-625C-E198-B7EE253D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E605-09BD-1806-E7AB-F1A95EDB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D697-09D3-463F-9EF0-D8E6F3A5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5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AB33-9028-4A08-5618-68E0DADD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25E0-64E5-728E-A37D-6BAF9DD88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DD20-14D8-3F7C-080B-C3F23F96F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90C90-631F-9126-747C-E980F62E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17E-BF3A-404A-AD8F-D1D67171C32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AFECB-72EA-2C9B-CE1B-16038996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D65BD-0013-5CB7-DC78-37EA2BB6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D697-09D3-463F-9EF0-D8E6F3A5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0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ADEE-1379-AE8B-B720-B0E799EC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D737D-B55C-9233-72FC-DD8FC2700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BC604-6417-62FE-A6D9-E16093B6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430CF-4804-2893-585F-9C98EC12A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7FECD-D12C-ABB6-20DD-BCED7115E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B33AF-3F71-6571-E0C9-730A7B06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17E-BF3A-404A-AD8F-D1D67171C32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337A1-F9CD-084B-F6FA-C2B05B10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F89AD-88CA-0740-5F35-61BEEE9F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D697-09D3-463F-9EF0-D8E6F3A5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5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2DF9-5021-D069-FB09-F74877B8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8F512-EC2A-0438-9BFB-044D4850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17E-BF3A-404A-AD8F-D1D67171C32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4E06-E875-F8D6-0A4C-32B2B615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3E4A3-64D0-26C7-09E4-2DB6ECBD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D697-09D3-463F-9EF0-D8E6F3A5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9B6F8-B75B-023E-E590-A58D1FD0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17E-BF3A-404A-AD8F-D1D67171C32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9BFC9-D52B-E083-85D0-A27C40A7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682D7-F599-840C-0DA1-9ABCF7CC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D697-09D3-463F-9EF0-D8E6F3A5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2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C29C-B926-6154-4AC1-360E7A04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5656-D22E-7943-95F4-9BB7BD47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2B50A-BB06-7EE6-B1BA-AEA7FFB99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402A7-C5BC-B52C-94A7-552C3C7C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17E-BF3A-404A-AD8F-D1D67171C32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5BD45-0B95-9AA6-234B-78F23872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ECB02-D45F-719C-8ABE-783C13A3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D697-09D3-463F-9EF0-D8E6F3A5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9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2502-166E-46E3-1695-4778B1C0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F3C69-E465-078A-C0E8-721A727CA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92BAB-6CDC-01DA-AAEE-AEE886E4A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E9A1E-7A78-89B6-FA71-49592BAE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17E-BF3A-404A-AD8F-D1D67171C32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6CBAD-5654-AB14-07BF-C42470C1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A1527-31C6-C7F1-935A-6A50F2CD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D697-09D3-463F-9EF0-D8E6F3A5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8C3EB-3439-1A06-8168-68D2FE39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D89E0-F716-1993-B385-BDB9F2F94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5C5F9-F714-B465-E37D-1663283FB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EAC17E-BF3A-404A-AD8F-D1D67171C32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CE6AC-5780-BE36-B95C-CD14EAE62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C180-2301-359E-D20F-8CD21EC71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30D697-09D3-463F-9EF0-D8E6F3A5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6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E7C0-F46F-6BE4-4D03-9FDB3BE33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3FCE0-8936-DB4A-8578-92BFC54B5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9557C-B7FB-029B-7EF7-0DCD5B64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02"/>
            <a:ext cx="12192000" cy="65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4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0A9CA6-FCB9-2D73-2549-920E44DAF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958"/>
            <a:ext cx="12192000" cy="6484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A9006-596F-9333-4A12-ABF510E6671C}"/>
              </a:ext>
            </a:extLst>
          </p:cNvPr>
          <p:cNvSpPr txBox="1"/>
          <p:nvPr/>
        </p:nvSpPr>
        <p:spPr>
          <a:xfrm>
            <a:off x="950495" y="3678128"/>
            <a:ext cx="15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PLC Turns Water 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42122-5222-D6AD-C62C-3E1FAD378CBD}"/>
              </a:ext>
            </a:extLst>
          </p:cNvPr>
          <p:cNvSpPr txBox="1"/>
          <p:nvPr/>
        </p:nvSpPr>
        <p:spPr>
          <a:xfrm>
            <a:off x="7267074" y="5829034"/>
            <a:ext cx="184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Pressure washer receives 120VAC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E96AF-D47E-8F06-183D-8F3F2F7AA5BB}"/>
              </a:ext>
            </a:extLst>
          </p:cNvPr>
          <p:cNvSpPr txBox="1"/>
          <p:nvPr/>
        </p:nvSpPr>
        <p:spPr>
          <a:xfrm>
            <a:off x="9434763" y="5001397"/>
            <a:ext cx="191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Main Water Solenoid</a:t>
            </a:r>
          </a:p>
          <a:p>
            <a:r>
              <a:rPr lang="en-US" sz="1400" dirty="0">
                <a:solidFill>
                  <a:srgbClr val="FF0000"/>
                </a:solidFill>
              </a:rPr>
              <a:t>Receives 24VDC</a:t>
            </a:r>
          </a:p>
        </p:txBody>
      </p:sp>
    </p:spTree>
    <p:extLst>
      <p:ext uri="{BB962C8B-B14F-4D97-AF65-F5344CB8AC3E}">
        <p14:creationId xmlns:p14="http://schemas.microsoft.com/office/powerpoint/2010/main" val="426334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8D71CA-4F1A-1E00-4925-545B3ABD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986"/>
            <a:ext cx="12192000" cy="6282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2B42D1-B570-CEBF-6CCB-D8C460CD3CA3}"/>
              </a:ext>
            </a:extLst>
          </p:cNvPr>
          <p:cNvSpPr txBox="1"/>
          <p:nvPr/>
        </p:nvSpPr>
        <p:spPr>
          <a:xfrm>
            <a:off x="60960" y="1810512"/>
            <a:ext cx="333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Waste pump enabled with short delay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1FBB7-2FA7-3A53-98B0-8423F276C9B0}"/>
              </a:ext>
            </a:extLst>
          </p:cNvPr>
          <p:cNvSpPr txBox="1"/>
          <p:nvPr/>
        </p:nvSpPr>
        <p:spPr>
          <a:xfrm>
            <a:off x="3578352" y="5821680"/>
            <a:ext cx="268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Waste pump receives 120VAC</a:t>
            </a:r>
          </a:p>
        </p:txBody>
      </p:sp>
    </p:spTree>
    <p:extLst>
      <p:ext uri="{BB962C8B-B14F-4D97-AF65-F5344CB8AC3E}">
        <p14:creationId xmlns:p14="http://schemas.microsoft.com/office/powerpoint/2010/main" val="103949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31493C-D2D4-473C-E80F-210FAFB0F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396"/>
            <a:ext cx="12192000" cy="64072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FA9B95-DAA8-48F3-7B04-48D0590A32E3}"/>
              </a:ext>
            </a:extLst>
          </p:cNvPr>
          <p:cNvSpPr txBox="1"/>
          <p:nvPr/>
        </p:nvSpPr>
        <p:spPr>
          <a:xfrm>
            <a:off x="3206415" y="751973"/>
            <a:ext cx="144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Waste level switch triggered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5584D-EE60-5256-BB0D-DE8D0B8F030E}"/>
              </a:ext>
            </a:extLst>
          </p:cNvPr>
          <p:cNvSpPr txBox="1"/>
          <p:nvPr/>
        </p:nvSpPr>
        <p:spPr>
          <a:xfrm>
            <a:off x="7164806" y="5823284"/>
            <a:ext cx="30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Pressure Washer instantly  turns off</a:t>
            </a:r>
          </a:p>
          <a:p>
            <a:r>
              <a:rPr lang="en-US" sz="1400" dirty="0">
                <a:solidFill>
                  <a:srgbClr val="FF0000"/>
                </a:solidFill>
              </a:rPr>
              <a:t>and the solenoid is closed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6E560-3A33-0F48-DE85-D6C083609337}"/>
              </a:ext>
            </a:extLst>
          </p:cNvPr>
          <p:cNvSpPr txBox="1"/>
          <p:nvPr/>
        </p:nvSpPr>
        <p:spPr>
          <a:xfrm>
            <a:off x="9589169" y="2472490"/>
            <a:ext cx="2195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PLC can read switch state</a:t>
            </a:r>
          </a:p>
        </p:txBody>
      </p:sp>
    </p:spTree>
    <p:extLst>
      <p:ext uri="{BB962C8B-B14F-4D97-AF65-F5344CB8AC3E}">
        <p14:creationId xmlns:p14="http://schemas.microsoft.com/office/powerpoint/2010/main" val="17327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9F6731-217D-CC2F-F9AB-5EB3CD669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683"/>
            <a:ext cx="12192000" cy="6432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47B2D8-2D7F-B002-EE7C-BE62822A2C63}"/>
              </a:ext>
            </a:extLst>
          </p:cNvPr>
          <p:cNvSpPr txBox="1"/>
          <p:nvPr/>
        </p:nvSpPr>
        <p:spPr>
          <a:xfrm>
            <a:off x="336883" y="3792468"/>
            <a:ext cx="2947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PLC Switches its water output off</a:t>
            </a:r>
          </a:p>
          <a:p>
            <a:r>
              <a:rPr lang="en-US" sz="1400" dirty="0">
                <a:solidFill>
                  <a:srgbClr val="FF0000"/>
                </a:solidFill>
              </a:rPr>
              <a:t>And pauses wash cycle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2A391-4FFA-528B-5C6E-88A30AE6D3DE}"/>
              </a:ext>
            </a:extLst>
          </p:cNvPr>
          <p:cNvSpPr txBox="1"/>
          <p:nvPr/>
        </p:nvSpPr>
        <p:spPr>
          <a:xfrm>
            <a:off x="336883" y="1797067"/>
            <a:ext cx="2755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PLC holds pump on for set 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809E9-F9F5-BDB0-E375-7D4DCB6C80BA}"/>
              </a:ext>
            </a:extLst>
          </p:cNvPr>
          <p:cNvSpPr txBox="1"/>
          <p:nvPr/>
        </p:nvSpPr>
        <p:spPr>
          <a:xfrm>
            <a:off x="9601200" y="1919038"/>
            <a:ext cx="234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If level switch is still triggered after this time, throw critical error</a:t>
            </a:r>
          </a:p>
        </p:txBody>
      </p:sp>
    </p:spTree>
    <p:extLst>
      <p:ext uri="{BB962C8B-B14F-4D97-AF65-F5344CB8AC3E}">
        <p14:creationId xmlns:p14="http://schemas.microsoft.com/office/powerpoint/2010/main" val="391860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F3E20E-EE75-82B3-8239-387A7290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279"/>
            <a:ext cx="12192000" cy="62994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CBA32F-E242-1066-9B2C-A105CAE37835}"/>
              </a:ext>
            </a:extLst>
          </p:cNvPr>
          <p:cNvSpPr txBox="1"/>
          <p:nvPr/>
        </p:nvSpPr>
        <p:spPr>
          <a:xfrm>
            <a:off x="3122195" y="800100"/>
            <a:ext cx="1762626" cy="53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Level switch returns to normal 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1F366-33B1-B4C6-BA79-04CE9296100E}"/>
              </a:ext>
            </a:extLst>
          </p:cNvPr>
          <p:cNvSpPr txBox="1"/>
          <p:nvPr/>
        </p:nvSpPr>
        <p:spPr>
          <a:xfrm>
            <a:off x="9793705" y="2303076"/>
            <a:ext cx="239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PLC recognizes change in switch state</a:t>
            </a:r>
          </a:p>
        </p:txBody>
      </p:sp>
    </p:spTree>
    <p:extLst>
      <p:ext uri="{BB962C8B-B14F-4D97-AF65-F5344CB8AC3E}">
        <p14:creationId xmlns:p14="http://schemas.microsoft.com/office/powerpoint/2010/main" val="15592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0DCCDF4-AF5F-97DF-6A16-58A8E86E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75"/>
            <a:ext cx="12192000" cy="6570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1347C0-9D84-1F2B-F7C4-347B00F899C1}"/>
              </a:ext>
            </a:extLst>
          </p:cNvPr>
          <p:cNvSpPr txBox="1"/>
          <p:nvPr/>
        </p:nvSpPr>
        <p:spPr>
          <a:xfrm>
            <a:off x="372979" y="2592805"/>
            <a:ext cx="246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Software bug/PLC or Relay failure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opens air solenoid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3B2E8-EE80-06A8-4DF1-68BC04EBAD7B}"/>
              </a:ext>
            </a:extLst>
          </p:cNvPr>
          <p:cNvSpPr txBox="1"/>
          <p:nvPr/>
        </p:nvSpPr>
        <p:spPr>
          <a:xfrm>
            <a:off x="7555832" y="5919537"/>
            <a:ext cx="246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Pressure washer turned off</a:t>
            </a:r>
          </a:p>
          <a:p>
            <a:r>
              <a:rPr lang="en-US" sz="1400" dirty="0">
                <a:solidFill>
                  <a:srgbClr val="FF0000"/>
                </a:solidFill>
              </a:rPr>
              <a:t>Water solenoid closed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8342D-F509-B996-4534-7FE35DE5E797}"/>
              </a:ext>
            </a:extLst>
          </p:cNvPr>
          <p:cNvSpPr txBox="1"/>
          <p:nvPr/>
        </p:nvSpPr>
        <p:spPr>
          <a:xfrm>
            <a:off x="9781673" y="3537284"/>
            <a:ext cx="183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PLC can recognize this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968458-3F2D-00B8-B32F-E9FEE0522F7F}"/>
              </a:ext>
            </a:extLst>
          </p:cNvPr>
          <p:cNvSpPr txBox="1"/>
          <p:nvPr/>
        </p:nvSpPr>
        <p:spPr>
          <a:xfrm>
            <a:off x="0" y="1690678"/>
            <a:ext cx="224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PLC disables waste pump in response to error</a:t>
            </a:r>
          </a:p>
        </p:txBody>
      </p:sp>
    </p:spTree>
    <p:extLst>
      <p:ext uri="{BB962C8B-B14F-4D97-AF65-F5344CB8AC3E}">
        <p14:creationId xmlns:p14="http://schemas.microsoft.com/office/powerpoint/2010/main" val="81404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EF39AB-B68F-42DB-925B-A2C852CA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39"/>
            <a:ext cx="12192000" cy="6292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A9006-596F-9333-4A12-ABF510E6671C}"/>
              </a:ext>
            </a:extLst>
          </p:cNvPr>
          <p:cNvSpPr txBox="1"/>
          <p:nvPr/>
        </p:nvSpPr>
        <p:spPr>
          <a:xfrm>
            <a:off x="7904747" y="5609195"/>
            <a:ext cx="1870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Resume Wash Cycle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B3F90-E592-7064-0F2C-5A258D6923B8}"/>
              </a:ext>
            </a:extLst>
          </p:cNvPr>
          <p:cNvSpPr txBox="1"/>
          <p:nvPr/>
        </p:nvSpPr>
        <p:spPr>
          <a:xfrm>
            <a:off x="1030706" y="2428849"/>
            <a:ext cx="156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Bug is resolved</a:t>
            </a:r>
          </a:p>
        </p:txBody>
      </p:sp>
    </p:spTree>
    <p:extLst>
      <p:ext uri="{BB962C8B-B14F-4D97-AF65-F5344CB8AC3E}">
        <p14:creationId xmlns:p14="http://schemas.microsoft.com/office/powerpoint/2010/main" val="415915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120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Jaskin Kabir</dc:creator>
  <cp:lastModifiedBy>Jaskin Kabir</cp:lastModifiedBy>
  <cp:revision>4</cp:revision>
  <dcterms:created xsi:type="dcterms:W3CDTF">2024-03-22T16:36:06Z</dcterms:created>
  <dcterms:modified xsi:type="dcterms:W3CDTF">2024-03-24T03:01:35Z</dcterms:modified>
</cp:coreProperties>
</file>