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23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8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4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1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8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0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8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1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6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7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2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2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41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4" r:id="rId6"/>
    <p:sldLayoutId id="2147483769" r:id="rId7"/>
    <p:sldLayoutId id="2147483770" r:id="rId8"/>
    <p:sldLayoutId id="2147483771" r:id="rId9"/>
    <p:sldLayoutId id="2147483773" r:id="rId10"/>
    <p:sldLayoutId id="21474837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" descr="Magnifying glass showing decling performance">
            <a:extLst>
              <a:ext uri="{FF2B5EF4-FFF2-40B4-BE49-F238E27FC236}">
                <a16:creationId xmlns:a16="http://schemas.microsoft.com/office/drawing/2014/main" id="{361C3BDC-E78B-4432-9264-545A8F89E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9" r="-1" b="1449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44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2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1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2A5EE-C74E-5C4E-BE81-91A08E00E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1247140"/>
            <a:ext cx="3609982" cy="3450844"/>
          </a:xfrm>
        </p:spPr>
        <p:txBody>
          <a:bodyPr>
            <a:normAutofit/>
          </a:bodyPr>
          <a:lstStyle/>
          <a:p>
            <a:r>
              <a:rPr lang="en-US" sz="4800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729F0-70EB-374F-A9C3-741A250EF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818126"/>
            <a:ext cx="3609982" cy="1268984"/>
          </a:xfrm>
        </p:spPr>
        <p:txBody>
          <a:bodyPr>
            <a:normAutofit/>
          </a:bodyPr>
          <a:lstStyle/>
          <a:p>
            <a:r>
              <a:rPr lang="en-US" dirty="0" err="1"/>
              <a:t>Jaskirat</a:t>
            </a:r>
            <a:r>
              <a:rPr lang="en-US" dirty="0"/>
              <a:t> Singh</a:t>
            </a:r>
          </a:p>
          <a:p>
            <a:r>
              <a:rPr lang="en-US"/>
              <a:t>Kapil Jain</a:t>
            </a:r>
          </a:p>
        </p:txBody>
      </p:sp>
    </p:spTree>
    <p:extLst>
      <p:ext uri="{BB962C8B-B14F-4D97-AF65-F5344CB8AC3E}">
        <p14:creationId xmlns:p14="http://schemas.microsoft.com/office/powerpoint/2010/main" val="3448713849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201B38"/>
      </a:dk2>
      <a:lt2>
        <a:srgbClr val="E4E8E2"/>
      </a:lt2>
      <a:accent1>
        <a:srgbClr val="944DC3"/>
      </a:accent1>
      <a:accent2>
        <a:srgbClr val="503BB1"/>
      </a:accent2>
      <a:accent3>
        <a:srgbClr val="4D68C3"/>
      </a:accent3>
      <a:accent4>
        <a:srgbClr val="3B88B1"/>
      </a:accent4>
      <a:accent5>
        <a:srgbClr val="46B3AB"/>
      </a:accent5>
      <a:accent6>
        <a:srgbClr val="3BB178"/>
      </a:accent6>
      <a:hlink>
        <a:srgbClr val="338F9A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Neue Haas Grotesk Text Pro</vt:lpstr>
      <vt:lpstr>InterweaveVTI</vt:lpstr>
      <vt:lpstr>Lending Club Case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JASKIRAT SINGH</dc:creator>
  <cp:lastModifiedBy>JASKIRAT SINGH</cp:lastModifiedBy>
  <cp:revision>2</cp:revision>
  <dcterms:created xsi:type="dcterms:W3CDTF">2022-02-08T03:21:52Z</dcterms:created>
  <dcterms:modified xsi:type="dcterms:W3CDTF">2022-02-08T03:27:51Z</dcterms:modified>
</cp:coreProperties>
</file>