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87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3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9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9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0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B81952-7D5E-40F0-B7BC-EF16F06EA71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6AF499-801C-4577-8814-3A6362482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6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8DEF-8BF5-0F6C-5CCE-ED71AC854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8161867" cy="1214437"/>
          </a:xfrm>
        </p:spPr>
        <p:txBody>
          <a:bodyPr>
            <a:normAutofit fontScale="90000"/>
          </a:bodyPr>
          <a:lstStyle/>
          <a:p>
            <a:r>
              <a:rPr lang="en-IN" dirty="0"/>
              <a:t>SQL Database Project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3D2E83-EDE9-F627-20A1-E59956501B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51448" y="2336800"/>
            <a:ext cx="46891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Execution, ERD &amp;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9B9E-F3B7-4963-64FB-4AD9AA3E89BC}"/>
              </a:ext>
            </a:extLst>
          </p:cNvPr>
          <p:cNvSpPr txBox="1"/>
          <p:nvPr/>
        </p:nvSpPr>
        <p:spPr>
          <a:xfrm>
            <a:off x="5775960" y="4670677"/>
            <a:ext cx="4113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by: Jaskirat Athwal</a:t>
            </a:r>
          </a:p>
          <a:p>
            <a:r>
              <a:rPr lang="en-US" b="1" dirty="0"/>
              <a:t>Student ID: 101001605</a:t>
            </a:r>
          </a:p>
          <a:p>
            <a:r>
              <a:rPr lang="en-US" b="1" dirty="0"/>
              <a:t>Submitted to: </a:t>
            </a:r>
            <a:r>
              <a:rPr lang="en-IN" b="1" dirty="0"/>
              <a:t>Praveen Raju Gunasekaran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001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5954C-EA60-5D0E-1D65-56DF61F5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Project Overview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8E23-3C07-9DBB-CB92-CDF40F64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Database creation Online Store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tables</a:t>
            </a:r>
          </a:p>
          <a:p>
            <a:r>
              <a:rPr lang="en-US" dirty="0"/>
              <a:t>Customers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Inventory</a:t>
            </a:r>
          </a:p>
          <a:p>
            <a:r>
              <a:rPr lang="en-US" dirty="0"/>
              <a:t>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Entity-relationship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4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19A46-2A06-2750-6B2C-0C45FB50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Table and Attributes</a:t>
            </a:r>
          </a:p>
        </p:txBody>
      </p:sp>
      <p:pic>
        <p:nvPicPr>
          <p:cNvPr id="7" name="Picture 6" descr="A table of data with text&#10;&#10;AI-generated content may be incorrect.">
            <a:extLst>
              <a:ext uri="{FF2B5EF4-FFF2-40B4-BE49-F238E27FC236}">
                <a16:creationId xmlns:a16="http://schemas.microsoft.com/office/drawing/2014/main" id="{63555477-CC63-C818-D0F0-F50903EB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72" y="1059900"/>
            <a:ext cx="3639202" cy="33344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table with text and words&#10;&#10;AI-generated content may be incorrect.">
            <a:extLst>
              <a:ext uri="{FF2B5EF4-FFF2-40B4-BE49-F238E27FC236}">
                <a16:creationId xmlns:a16="http://schemas.microsoft.com/office/drawing/2014/main" id="{A35127D7-1B70-89FC-7C83-FB939B6C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33" y="1691639"/>
            <a:ext cx="3674173" cy="16733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of data with text&#10;&#10;AI-generated content may be incorrect.">
            <a:extLst>
              <a:ext uri="{FF2B5EF4-FFF2-40B4-BE49-F238E27FC236}">
                <a16:creationId xmlns:a16="http://schemas.microsoft.com/office/drawing/2014/main" id="{5BD864A6-1575-73B7-0185-050D59C3E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2" y="1114031"/>
            <a:ext cx="3567320" cy="32059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2B4F1-E018-EEA3-3B65-59CFF7F1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Entity-relationship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D47A5E-8C25-BA61-3613-2DAB0ACB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product&#10;&#10;AI-generated content may be incorrect.">
            <a:extLst>
              <a:ext uri="{FF2B5EF4-FFF2-40B4-BE49-F238E27FC236}">
                <a16:creationId xmlns:a16="http://schemas.microsoft.com/office/drawing/2014/main" id="{447868A6-041F-7AAB-6BAA-EDCC709A1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5599" b="18999"/>
          <a:stretch>
            <a:fillRect/>
          </a:stretch>
        </p:blipFill>
        <p:spPr>
          <a:xfrm>
            <a:off x="5151120" y="640080"/>
            <a:ext cx="562356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A8712-0A54-AE6B-A145-AF6709CF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680" y="639097"/>
            <a:ext cx="229239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Script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62AAB1-681A-77E5-5F2A-8F58ACC9E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0" y="1323337"/>
            <a:ext cx="3039446" cy="36400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7A74406-863C-B8F0-AC04-367D88CB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54" y="1277373"/>
            <a:ext cx="4833266" cy="36860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3411F-C3B8-790B-381F-F5A5B99B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9CA-E751-F003-7A1D-D5EA5D1E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 3.1.a  A query to check if all orders are associated with existing customers.</a:t>
            </a:r>
          </a:p>
          <a:p>
            <a:endParaRPr lang="en-IN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6D8C79-6073-B195-967C-C7F81CC28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8" y="1325633"/>
            <a:ext cx="7048995" cy="42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8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6E669-B727-87F2-2F47-12A05684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A1BE-9904-4F14-7641-9A45F5BB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3.1.b A query to find products that have not been reviewed.</a:t>
            </a:r>
            <a:endParaRPr lang="en-IN" sz="28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C3A53A-3B36-5937-A843-246CB142A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3" y="975360"/>
            <a:ext cx="7026436" cy="45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46459-DDEB-9868-D663-D3DB3D69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B65B-1B41-6C2E-B815-81B232C0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3.2.a A view to show all products and their average ratings.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C8CFB7-878A-165A-2E4A-561B2A4A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584960"/>
            <a:ext cx="6798082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89E64-B1A9-2CEF-CDF0-0E566C55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1E5F-7A32-5996-B67D-E2A5C86E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3.2.b A view to show customer details along with their total spending.</a:t>
            </a:r>
            <a:endParaRPr lang="en-IN" sz="28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4AE98C-1A67-2282-EDEC-93073806E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95" y="1495585"/>
            <a:ext cx="7308004" cy="394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108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SQL Database Project</vt:lpstr>
      <vt:lpstr>Project Overview</vt:lpstr>
      <vt:lpstr>Table and Attributes</vt:lpstr>
      <vt:lpstr>Entity-relationship Diagram</vt:lpstr>
      <vt:lpstr>SQL Script </vt:lpstr>
      <vt:lpstr>Queries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jaskirat kaur</dc:creator>
  <cp:lastModifiedBy>jaskirat kaur</cp:lastModifiedBy>
  <cp:revision>1</cp:revision>
  <dcterms:created xsi:type="dcterms:W3CDTF">2025-06-14T02:27:04Z</dcterms:created>
  <dcterms:modified xsi:type="dcterms:W3CDTF">2025-06-14T02:52:11Z</dcterms:modified>
</cp:coreProperties>
</file>