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rsi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siva-bold.fntdata"/><Relationship Id="rId25" Type="http://schemas.openxmlformats.org/officeDocument/2006/relationships/font" Target="fonts/Corsiva-regular.fntdata"/><Relationship Id="rId28" Type="http://schemas.openxmlformats.org/officeDocument/2006/relationships/font" Target="fonts/Corsiva-boldItalic.fntdata"/><Relationship Id="rId27" Type="http://schemas.openxmlformats.org/officeDocument/2006/relationships/font" Target="fonts/Corsi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75fc49a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75fc49a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5fc49a1f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75fc49a1f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5fc49a1f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5fc49a1f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5fc49a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75fc49a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75fc49a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75fc49a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75fc49a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75fc49a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5fc49a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5fc49a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75fc49a1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75fc49a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75fc49a1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75fc49a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75fc49a1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75fc49a1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75fc49a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75fc49a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75fc49a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75fc49a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75fc49a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75fc49a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5fc49a1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5fc49a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5fc49a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5fc49a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5fc49a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5fc49a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5fc49a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5fc49a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75fc49a1f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75fc49a1f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CF3"/>
            </a:gs>
            <a:gs pos="100000">
              <a:srgbClr val="FFE59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Concordia ENGWEEK2021 Junior Design Challenge</a:t>
            </a:r>
            <a:r>
              <a:rPr b="1" lang="en"/>
              <a:t> 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Ribelle El Ayoub</a:t>
            </a:r>
            <a:endParaRPr/>
          </a:p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Jaskirat Kaur</a:t>
            </a:r>
            <a:endParaRPr/>
          </a:p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Simren Matharoo</a:t>
            </a:r>
            <a:endParaRPr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Nazmus Sakib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25" y="3385050"/>
            <a:ext cx="132965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3D Logo Design 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95" y="1313975"/>
            <a:ext cx="3728600" cy="27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2975" y="1010300"/>
            <a:ext cx="3276750" cy="31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5" y="820827"/>
            <a:ext cx="3359214" cy="35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650" y="1152475"/>
            <a:ext cx="3621901" cy="32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8774" l="34919" r="23785" t="4178"/>
          <a:stretch/>
        </p:blipFill>
        <p:spPr>
          <a:xfrm>
            <a:off x="527325" y="743425"/>
            <a:ext cx="3226282" cy="38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295" y="704975"/>
            <a:ext cx="3056555" cy="39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Circuit Design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A : LED Binary Counter 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76" y="353038"/>
            <a:ext cx="5243626" cy="44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Circuit Design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A : LED Binary Counter 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765225"/>
            <a:ext cx="8832300" cy="3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Circuit Design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B : Simple Spinning Servo 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150" y="1685475"/>
            <a:ext cx="6137699" cy="31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Circuit Design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B : Simple Spinning Servo 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50" y="1810876"/>
            <a:ext cx="6795500" cy="2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Aero Mechanism Description 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996900" y="4434125"/>
            <a:ext cx="35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https://www.century-of-flight.net/wp-content/uploads/2020/12/how-retractable-landing-gear-works.gif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89" y="1017725"/>
            <a:ext cx="357511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050" y="1017725"/>
            <a:ext cx="316495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838050" y="4434125"/>
            <a:ext cx="35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https://www.century-of-flight.net/wp-content/uploads/2020/12/how-retractable-landing-gear-works.gif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Aero Mechanism Description 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1: Main Gear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electrically controlled and hydraulically operated.They are mounted under the wing and retract sideways. Hydraulic actuators are responsible for the retraction.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 2: Torque Link Damper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prevents the inner cylinder from rotating in the outer cylinder and also prevents the wheels </a:t>
            </a:r>
            <a:r>
              <a:rPr lang="en"/>
              <a:t>from</a:t>
            </a:r>
            <a:r>
              <a:rPr lang="en"/>
              <a:t> shimmes.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 3: Shock Absorber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reduces the impact of the lockdown while landing.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3681750" y="1909950"/>
            <a:ext cx="1780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latin typeface="Corsiva"/>
                <a:ea typeface="Corsiva"/>
                <a:cs typeface="Corsiva"/>
                <a:sym typeface="Corsiva"/>
              </a:rPr>
              <a:t>End</a:t>
            </a:r>
            <a:endParaRPr sz="7400"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Programming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: </a:t>
            </a:r>
            <a:r>
              <a:rPr lang="en"/>
              <a:t>Count Items Matching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785075" y="-876425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47" y="1687060"/>
            <a:ext cx="6829000" cy="30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Programming	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A Results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00" y="1968625"/>
            <a:ext cx="7536101" cy="21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Programming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B : Reformat Number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234788"/>
            <a:ext cx="56769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Programming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B : Reformat Number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825" y="1685700"/>
            <a:ext cx="6480349" cy="33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Programming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B : Reformat Number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1787800"/>
            <a:ext cx="6496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Programming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 B :  Results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800" y="311275"/>
            <a:ext cx="4184775" cy="452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Earthquake Dilemma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650" y="1374475"/>
            <a:ext cx="4246175" cy="28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00" y="1198650"/>
            <a:ext cx="1911449" cy="33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6.2 magnitude in the Richter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Epicenter: Oshika Peninsula, Ishinomaki, Japan.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50" y="445025"/>
            <a:ext cx="2465475" cy="29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1513" l="13402" r="27687" t="13926"/>
          <a:stretch/>
        </p:blipFill>
        <p:spPr>
          <a:xfrm>
            <a:off x="3872750" y="445025"/>
            <a:ext cx="3137975" cy="25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