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18" r:id="rId3"/>
    <p:sldId id="319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30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84070" y="1616529"/>
            <a:ext cx="7837715" cy="3910692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sz="2000" dirty="0" smtClean="0"/>
              <a:t>CS648</a:t>
            </a:r>
            <a:br>
              <a:rPr lang="en-US" sz="2000" dirty="0" smtClean="0"/>
            </a:br>
            <a:r>
              <a:rPr lang="en-US" sz="4000" dirty="0" smtClean="0"/>
              <a:t>Modern Web Development Frameworks</a:t>
            </a:r>
            <a:br>
              <a:rPr lang="en-US" sz="4000" dirty="0" smtClean="0"/>
            </a:br>
            <a:r>
              <a:rPr lang="en-US" sz="2000" dirty="0" smtClean="0"/>
              <a:t>Instructor: Zak Ruvalcaba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Module 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77" y="1543164"/>
            <a:ext cx="1828571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module at a glance…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7128792" cy="4679950"/>
          </a:xfrm>
        </p:spPr>
        <p:txBody>
          <a:bodyPr>
            <a:noAutofit/>
          </a:bodyPr>
          <a:lstStyle/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Introduction to </a:t>
            </a:r>
            <a:r>
              <a:rPr lang="en-US" sz="1600" dirty="0" smtClean="0">
                <a:solidFill>
                  <a:schemeClr val="tx1"/>
                </a:solidFill>
              </a:rPr>
              <a:t>CSS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CSS 1 selector types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CSS 2 selector types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CSS 3 selector </a:t>
            </a:r>
            <a:r>
              <a:rPr lang="en-US" sz="1600" dirty="0" smtClean="0">
                <a:solidFill>
                  <a:schemeClr val="tx1"/>
                </a:solidFill>
              </a:rPr>
              <a:t>types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Font properties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Background properties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Block properties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Box properties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Border properties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List properties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Positioning properties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module at a glance…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42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Museo Slab 500</vt:lpstr>
      <vt:lpstr>Wingdings</vt:lpstr>
      <vt:lpstr>Master light</vt:lpstr>
      <vt:lpstr>Master dark</vt:lpstr>
      <vt:lpstr>CS648 Modern Web Development Frameworks Instructor: Zak Ruvalcaba   Module 3</vt:lpstr>
      <vt:lpstr>This module at a glance…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244</cp:revision>
  <dcterms:created xsi:type="dcterms:W3CDTF">2011-04-02T17:19:46Z</dcterms:created>
  <dcterms:modified xsi:type="dcterms:W3CDTF">2019-07-29T16:28:17Z</dcterms:modified>
</cp:coreProperties>
</file>