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4" r:id="rId3"/>
    <p:sldId id="27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7528" y="2780928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649072" cy="4679950"/>
          </a:xfrm>
        </p:spPr>
        <p:txBody>
          <a:bodyPr>
            <a:noAutofit/>
          </a:bodyPr>
          <a:lstStyle/>
          <a:p>
            <a:pPr marL="463550" indent="-463550">
              <a:buSzPct val="100000"/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Created and formally adopted in </a:t>
            </a:r>
            <a:r>
              <a:rPr lang="en-US" sz="1600" dirty="0" smtClean="0">
                <a:solidFill>
                  <a:schemeClr val="tx1"/>
                </a:solidFill>
              </a:rPr>
              <a:t>1997</a:t>
            </a:r>
          </a:p>
          <a:p>
            <a:pPr marL="463550" indent="-463550">
              <a:buSzPct val="100000"/>
              <a:buFont typeface="Wingdings" pitchFamily="2" charset="2"/>
              <a:buChar char="v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Web </a:t>
            </a:r>
            <a:r>
              <a:rPr lang="en-US" sz="1600" dirty="0">
                <a:solidFill>
                  <a:schemeClr val="tx1"/>
                </a:solidFill>
              </a:rPr>
              <a:t>Development technique for creating consistent </a:t>
            </a:r>
            <a:r>
              <a:rPr lang="en-US" sz="1600" b="1" dirty="0">
                <a:solidFill>
                  <a:schemeClr val="tx1"/>
                </a:solidFill>
              </a:rPr>
              <a:t>designs</a:t>
            </a:r>
            <a:r>
              <a:rPr lang="en-US" sz="1600" dirty="0">
                <a:solidFill>
                  <a:schemeClr val="tx1"/>
                </a:solidFill>
              </a:rPr>
              <a:t> for Web </a:t>
            </a:r>
            <a:r>
              <a:rPr lang="en-US" sz="1600" dirty="0" smtClean="0">
                <a:solidFill>
                  <a:schemeClr val="tx1"/>
                </a:solidFill>
              </a:rPr>
              <a:t>pages</a:t>
            </a:r>
          </a:p>
          <a:p>
            <a:pPr marL="463550" indent="-463550">
              <a:buSzPct val="100000"/>
              <a:buFont typeface="Wingdings" pitchFamily="2" charset="2"/>
              <a:buChar char="v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Introduced </a:t>
            </a:r>
            <a:r>
              <a:rPr lang="en-US" sz="1600" dirty="0">
                <a:solidFill>
                  <a:schemeClr val="tx1"/>
                </a:solidFill>
              </a:rPr>
              <a:t>to allow </a:t>
            </a:r>
            <a:r>
              <a:rPr lang="en-US" sz="1600" dirty="0" smtClean="0">
                <a:solidFill>
                  <a:schemeClr val="tx1"/>
                </a:solidFill>
              </a:rPr>
              <a:t>separation of content </a:t>
            </a: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smtClean="0">
                <a:solidFill>
                  <a:schemeClr val="tx1"/>
                </a:solidFill>
              </a:rPr>
              <a:t>design. Allows </a:t>
            </a:r>
            <a:r>
              <a:rPr lang="en-US" sz="1600" dirty="0">
                <a:solidFill>
                  <a:schemeClr val="tx1"/>
                </a:solidFill>
              </a:rPr>
              <a:t>HTML to perform more of the function that it was </a:t>
            </a:r>
            <a:r>
              <a:rPr lang="en-US" sz="1600" dirty="0" smtClean="0">
                <a:solidFill>
                  <a:schemeClr val="tx1"/>
                </a:solidFill>
              </a:rPr>
              <a:t>intended for </a:t>
            </a:r>
            <a:r>
              <a:rPr lang="en-US" sz="1600" dirty="0">
                <a:solidFill>
                  <a:schemeClr val="tx1"/>
                </a:solidFill>
              </a:rPr>
              <a:t>- the markup of content, without worry about the design and </a:t>
            </a:r>
            <a:r>
              <a:rPr lang="en-US" sz="1600" dirty="0" smtClean="0">
                <a:solidFill>
                  <a:schemeClr val="tx1"/>
                </a:solidFill>
              </a:rPr>
              <a:t>layout</a:t>
            </a:r>
          </a:p>
          <a:p>
            <a:pPr marL="463550" indent="-463550">
              <a:buSzPct val="100000"/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Gives </a:t>
            </a:r>
            <a:r>
              <a:rPr lang="en-US" sz="1600" dirty="0">
                <a:solidFill>
                  <a:schemeClr val="tx1"/>
                </a:solidFill>
              </a:rPr>
              <a:t>the Web developer much more control over the layout and design than HTML ever did by outlining hundreds of styling possibilities for a Web </a:t>
            </a:r>
            <a:r>
              <a:rPr lang="en-US" sz="1600" dirty="0" smtClean="0">
                <a:solidFill>
                  <a:schemeClr val="tx1"/>
                </a:solidFill>
              </a:rPr>
              <a:t>page</a:t>
            </a:r>
          </a:p>
          <a:p>
            <a:pPr marL="463550" indent="-463550">
              <a:buSzPct val="100000"/>
              <a:buFont typeface="Wingdings" pitchFamily="2" charset="2"/>
              <a:buChar char="v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Categories </a:t>
            </a:r>
            <a:r>
              <a:rPr lang="en-US" sz="1600" dirty="0">
                <a:solidFill>
                  <a:schemeClr val="tx1"/>
                </a:solidFill>
              </a:rPr>
              <a:t>of design exist for type, backgrounds, lists, </a:t>
            </a:r>
            <a:r>
              <a:rPr lang="en-US" sz="1600" dirty="0" smtClean="0">
                <a:solidFill>
                  <a:schemeClr val="tx1"/>
                </a:solidFill>
              </a:rPr>
              <a:t>block formatting, paragraph </a:t>
            </a:r>
            <a:r>
              <a:rPr lang="en-US" sz="1600" dirty="0">
                <a:solidFill>
                  <a:schemeClr val="tx1"/>
                </a:solidFill>
              </a:rPr>
              <a:t>formatting, borders, links, element positioning, </a:t>
            </a:r>
            <a:r>
              <a:rPr lang="en-US" sz="1600" dirty="0" smtClean="0">
                <a:solidFill>
                  <a:schemeClr val="tx1"/>
                </a:solidFill>
              </a:rPr>
              <a:t>page layouts, and more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Museo Slab 500</vt:lpstr>
      <vt:lpstr>Times New Roman</vt:lpstr>
      <vt:lpstr>Wingdings</vt:lpstr>
      <vt:lpstr>Master light</vt:lpstr>
      <vt:lpstr>Master dark</vt:lpstr>
      <vt:lpstr>What is CSS?</vt:lpstr>
      <vt:lpstr>What is CSS?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204</cp:revision>
  <dcterms:created xsi:type="dcterms:W3CDTF">2011-04-02T17:19:46Z</dcterms:created>
  <dcterms:modified xsi:type="dcterms:W3CDTF">2018-11-01T19:02:07Z</dcterms:modified>
</cp:coreProperties>
</file>