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0"/>
  </p:notesMasterIdLst>
  <p:handoutMasterIdLst>
    <p:handoutMasterId r:id="rId11"/>
  </p:handoutMasterIdLst>
  <p:sldIdLst>
    <p:sldId id="314" r:id="rId3"/>
    <p:sldId id="315" r:id="rId4"/>
    <p:sldId id="316" r:id="rId5"/>
    <p:sldId id="317" r:id="rId6"/>
    <p:sldId id="318" r:id="rId7"/>
    <p:sldId id="319" r:id="rId8"/>
    <p:sldId id="320"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CCCCCC"/>
    <a:srgbClr val="000000"/>
    <a:srgbClr val="CC6600"/>
    <a:srgbClr val="F1F3EE"/>
    <a:srgbClr val="D6993C"/>
    <a:srgbClr val="FAD64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4" d="100"/>
          <a:sy n="104" d="100"/>
        </p:scale>
        <p:origin x="114" y="390"/>
      </p:cViewPr>
      <p:guideLst>
        <p:guide orient="horz" pos="2160"/>
        <p:guide pos="3840"/>
      </p:guideLst>
    </p:cSldViewPr>
  </p:slideViewPr>
  <p:notesTextViewPr>
    <p:cViewPr>
      <p:scale>
        <a:sx n="100" d="100"/>
        <a:sy n="100" d="100"/>
      </p:scale>
      <p:origin x="0" y="0"/>
    </p:cViewPr>
  </p:notesTextViewPr>
  <p:notesViewPr>
    <p:cSldViewPr>
      <p:cViewPr varScale="1">
        <p:scale>
          <a:sx n="82" d="100"/>
          <a:sy n="82"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B40DF5-17F0-43C5-A7AE-65A758E8AB63}" type="datetimeFigureOut">
              <a:rPr lang="nl-NL" smtClean="0"/>
              <a:pPr/>
              <a:t>2-11-2018</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C94D4C-D47E-458F-A0C3-FA2F62645E08}" type="slidenum">
              <a:rPr lang="nl-NL" smtClean="0"/>
              <a:pPr/>
              <a:t>‹#›</a:t>
            </a:fld>
            <a:endParaRPr lang="nl-NL"/>
          </a:p>
        </p:txBody>
      </p:sp>
    </p:spTree>
    <p:extLst>
      <p:ext uri="{BB962C8B-B14F-4D97-AF65-F5344CB8AC3E}">
        <p14:creationId xmlns:p14="http://schemas.microsoft.com/office/powerpoint/2010/main" val="107265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4FB6D3-21A4-47F7-9022-E59F61BF7B30}" type="datetimeFigureOut">
              <a:rPr lang="en-US" smtClean="0"/>
              <a:t>11/2/2018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5DE5A8-DE85-43AD-9035-7C8A278D4CF1}" type="slidenum">
              <a:rPr lang="en-US" smtClean="0"/>
              <a:t>‹#›</a:t>
            </a:fld>
            <a:endParaRPr lang="en-US"/>
          </a:p>
        </p:txBody>
      </p:sp>
    </p:spTree>
    <p:extLst>
      <p:ext uri="{BB962C8B-B14F-4D97-AF65-F5344CB8AC3E}">
        <p14:creationId xmlns:p14="http://schemas.microsoft.com/office/powerpoint/2010/main" val="119425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light">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
        <p:nvSpPr>
          <p:cNvPr id="7" name="Title 6"/>
          <p:cNvSpPr>
            <a:spLocks noGrp="1"/>
          </p:cNvSpPr>
          <p:nvPr>
            <p:ph type="title" hasCustomPrompt="1"/>
          </p:nvPr>
        </p:nvSpPr>
        <p:spPr/>
        <p:txBody>
          <a:bodyPr/>
          <a:lstStyle>
            <a:lvl1pPr>
              <a:defRPr baseline="0"/>
            </a:lvl1pPr>
          </a:lstStyle>
          <a:p>
            <a:r>
              <a:rPr lang="en-US" smtClean="0"/>
              <a:t>Master title</a:t>
            </a:r>
            <a:endParaRPr lang="nl-NL"/>
          </a:p>
        </p:txBody>
      </p:sp>
      <p:sp>
        <p:nvSpPr>
          <p:cNvPr id="11" name="Text Placeholder 10"/>
          <p:cNvSpPr>
            <a:spLocks noGrp="1"/>
          </p:cNvSpPr>
          <p:nvPr>
            <p:ph type="body" sz="quarter" idx="12"/>
          </p:nvPr>
        </p:nvSpPr>
        <p:spPr/>
        <p:txBody>
          <a:bodyPr/>
          <a:lstStyle>
            <a:lvl1pPr>
              <a:defRPr>
                <a:solidFill>
                  <a:schemeClr val="tx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4" name="Picture Placeholder 3"/>
          <p:cNvSpPr>
            <a:spLocks noGrp="1"/>
          </p:cNvSpPr>
          <p:nvPr>
            <p:ph type="pic" sz="quarter" idx="10"/>
          </p:nvPr>
        </p:nvSpPr>
        <p:spPr>
          <a:xfrm>
            <a:off x="431371" y="1628801"/>
            <a:ext cx="2688299" cy="2160265"/>
          </a:xfrm>
          <a:effectLst>
            <a:outerShdw blurRad="50800" dist="38100" dir="5400000" algn="t" rotWithShape="0">
              <a:prstClr val="black">
                <a:alpha val="40000"/>
              </a:prstClr>
            </a:outerShdw>
          </a:effectLst>
        </p:spPr>
        <p:txBody>
          <a:bodyPr/>
          <a:lstStyle/>
          <a:p>
            <a:endParaRPr lang="nl-NL"/>
          </a:p>
        </p:txBody>
      </p:sp>
      <p:sp>
        <p:nvSpPr>
          <p:cNvPr id="5" name="Picture Placeholder 3"/>
          <p:cNvSpPr>
            <a:spLocks noGrp="1"/>
          </p:cNvSpPr>
          <p:nvPr>
            <p:ph type="pic" sz="quarter" idx="11"/>
          </p:nvPr>
        </p:nvSpPr>
        <p:spPr>
          <a:xfrm>
            <a:off x="4079776" y="1628800"/>
            <a:ext cx="2688299" cy="2160240"/>
          </a:xfrm>
          <a:effectLst>
            <a:outerShdw blurRad="50800" dist="38100" dir="5400000" algn="t" rotWithShape="0">
              <a:prstClr val="black">
                <a:alpha val="40000"/>
              </a:prstClr>
            </a:outerShdw>
          </a:effectLst>
        </p:spPr>
        <p:txBody>
          <a:bodyPr/>
          <a:lstStyle/>
          <a:p>
            <a:endParaRPr lang="nl-NL"/>
          </a:p>
        </p:txBody>
      </p:sp>
      <p:sp>
        <p:nvSpPr>
          <p:cNvPr id="6" name="Picture Placeholder 3"/>
          <p:cNvSpPr>
            <a:spLocks noGrp="1"/>
          </p:cNvSpPr>
          <p:nvPr>
            <p:ph type="pic" sz="quarter" idx="12"/>
          </p:nvPr>
        </p:nvSpPr>
        <p:spPr>
          <a:xfrm>
            <a:off x="7728181" y="1628800"/>
            <a:ext cx="2688299" cy="2160240"/>
          </a:xfrm>
          <a:effectLst>
            <a:outerShdw blurRad="50800" dist="38100" dir="5400000" algn="t" rotWithShape="0">
              <a:prstClr val="black">
                <a:alpha val="40000"/>
              </a:prstClr>
            </a:outerShdw>
          </a:effectLst>
        </p:spPr>
        <p:txBody>
          <a:bodyPr/>
          <a:lstStyle/>
          <a:p>
            <a:endParaRPr lang="nl-NL"/>
          </a:p>
        </p:txBody>
      </p:sp>
      <p:sp>
        <p:nvSpPr>
          <p:cNvPr id="18" name="Text Placeholder 17"/>
          <p:cNvSpPr>
            <a:spLocks noGrp="1"/>
          </p:cNvSpPr>
          <p:nvPr>
            <p:ph type="body" sz="quarter" idx="20"/>
          </p:nvPr>
        </p:nvSpPr>
        <p:spPr>
          <a:xfrm>
            <a:off x="334433" y="3933057"/>
            <a:ext cx="2977257"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0" name="Text Placeholder 19"/>
          <p:cNvSpPr>
            <a:spLocks noGrp="1"/>
          </p:cNvSpPr>
          <p:nvPr>
            <p:ph type="body" sz="quarter" idx="21"/>
          </p:nvPr>
        </p:nvSpPr>
        <p:spPr>
          <a:xfrm>
            <a:off x="3983765"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22" name="Text Placeholder 21"/>
          <p:cNvSpPr>
            <a:spLocks noGrp="1"/>
          </p:cNvSpPr>
          <p:nvPr>
            <p:ph type="body" sz="quarter" idx="22"/>
          </p:nvPr>
        </p:nvSpPr>
        <p:spPr>
          <a:xfrm>
            <a:off x="7632171" y="3933057"/>
            <a:ext cx="2976331" cy="2375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5"/>
          <p:cNvSpPr>
            <a:spLocks noGrp="1"/>
          </p:cNvSpPr>
          <p:nvPr>
            <p:ph type="body" sz="quarter" idx="23" hasCustomPrompt="1"/>
          </p:nvPr>
        </p:nvSpPr>
        <p:spPr>
          <a:xfrm>
            <a:off x="335360" y="908720"/>
            <a:ext cx="10754784" cy="360040"/>
          </a:xfrm>
        </p:spPr>
        <p:txBody>
          <a:bodyPr anchor="t">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lvl1pPr>
          </a:lstStyle>
          <a:p>
            <a:r>
              <a:rPr lang="en-US" smtClean="0"/>
              <a:t>Master title</a:t>
            </a:r>
            <a:endParaRPr lang="nl-NL"/>
          </a:p>
        </p:txBody>
      </p:sp>
      <p:sp>
        <p:nvSpPr>
          <p:cNvPr id="9" name="Text Placeholder 8"/>
          <p:cNvSpPr>
            <a:spLocks noGrp="1"/>
          </p:cNvSpPr>
          <p:nvPr>
            <p:ph type="body" sz="quarter" idx="13"/>
          </p:nvPr>
        </p:nvSpPr>
        <p:spPr>
          <a:xfrm>
            <a:off x="5903980"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ext Placeholder 8"/>
          <p:cNvSpPr>
            <a:spLocks noGrp="1"/>
          </p:cNvSpPr>
          <p:nvPr>
            <p:ph type="body" sz="quarter" idx="14"/>
          </p:nvPr>
        </p:nvSpPr>
        <p:spPr>
          <a:xfrm>
            <a:off x="335361" y="1628800"/>
            <a:ext cx="5185833"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8" name="Text Placeholder 5"/>
          <p:cNvSpPr>
            <a:spLocks noGrp="1"/>
          </p:cNvSpPr>
          <p:nvPr>
            <p:ph type="body" sz="quarter" idx="11"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12" name="Text Placeholder 9"/>
          <p:cNvSpPr>
            <a:spLocks noGrp="1"/>
          </p:cNvSpPr>
          <p:nvPr>
            <p:ph type="body" sz="quarter" idx="11"/>
          </p:nvPr>
        </p:nvSpPr>
        <p:spPr>
          <a:xfrm>
            <a:off x="5423926" y="1628800"/>
            <a:ext cx="5664629" cy="4679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6" name="Picture Placeholder 15"/>
          <p:cNvSpPr>
            <a:spLocks noGrp="1"/>
          </p:cNvSpPr>
          <p:nvPr>
            <p:ph type="pic" sz="quarter" idx="12"/>
          </p:nvPr>
        </p:nvSpPr>
        <p:spPr>
          <a:xfrm>
            <a:off x="334434" y="1628775"/>
            <a:ext cx="4801460" cy="4679950"/>
          </a:xfrm>
          <a:effectLst>
            <a:outerShdw blurRad="50800" dist="38100" dir="5400000" algn="t" rotWithShape="0">
              <a:prstClr val="black">
                <a:alpha val="40000"/>
              </a:prstClr>
            </a:outerShdw>
          </a:effectLst>
        </p:spPr>
        <p:txBody>
          <a:bodyPr/>
          <a:lstStyle/>
          <a:p>
            <a:endParaRPr lang="nl-NL"/>
          </a:p>
        </p:txBody>
      </p:sp>
      <p:sp>
        <p:nvSpPr>
          <p:cNvPr id="6" name="Text Placeholder 5"/>
          <p:cNvSpPr>
            <a:spLocks noGrp="1"/>
          </p:cNvSpPr>
          <p:nvPr>
            <p:ph type="body" sz="quarter" idx="13" hasCustomPrompt="1"/>
          </p:nvPr>
        </p:nvSpPr>
        <p:spPr>
          <a:xfrm>
            <a:off x="335360" y="908720"/>
            <a:ext cx="10754784" cy="360040"/>
          </a:xfrm>
        </p:spPr>
        <p:txBody>
          <a:bodyPr>
            <a:noAutofit/>
          </a:bodyPr>
          <a:lstStyle>
            <a:lvl1pPr>
              <a:defRPr sz="2100">
                <a:solidFill>
                  <a:schemeClr val="tx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35627" y="1988840"/>
            <a:ext cx="8832981" cy="720080"/>
          </a:xfrm>
        </p:spPr>
        <p:txBody>
          <a:bodyPr/>
          <a:lstStyle>
            <a:lvl1pPr algn="l">
              <a:defRPr/>
            </a:lvl1pPr>
          </a:lstStyle>
          <a:p>
            <a:r>
              <a:rPr lang="en-US" dirty="0" smtClean="0"/>
              <a:t>Click to edit title</a:t>
            </a:r>
            <a:endParaRPr lang="nl-NL" dirty="0"/>
          </a:p>
        </p:txBody>
      </p:sp>
      <p:sp>
        <p:nvSpPr>
          <p:cNvPr id="5" name="Text Placeholder 4"/>
          <p:cNvSpPr>
            <a:spLocks noGrp="1"/>
          </p:cNvSpPr>
          <p:nvPr>
            <p:ph type="body" sz="quarter" idx="10"/>
          </p:nvPr>
        </p:nvSpPr>
        <p:spPr>
          <a:xfrm>
            <a:off x="2735627" y="2492722"/>
            <a:ext cx="7874000" cy="3384550"/>
          </a:xfrm>
        </p:spPr>
        <p:txBody>
          <a:bodyPr/>
          <a:lstStyle>
            <a:lvl1pPr>
              <a:defRPr sz="3600" spc="-150">
                <a:solidFill>
                  <a:schemeClr val="tx2"/>
                </a:solidFill>
              </a:defRPr>
            </a:lvl1pPr>
            <a:lvl2pPr>
              <a:defRPr sz="21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dar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nl-NL"/>
          </a:p>
        </p:txBody>
      </p:sp>
      <p:sp>
        <p:nvSpPr>
          <p:cNvPr id="8" name="Text Placeholder 7"/>
          <p:cNvSpPr>
            <a:spLocks noGrp="1"/>
          </p:cNvSpPr>
          <p:nvPr>
            <p:ph type="body" sz="quarter" idx="10"/>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5"/>
          <p:cNvSpPr>
            <a:spLocks noGrp="1"/>
          </p:cNvSpPr>
          <p:nvPr>
            <p:ph type="body" sz="quarter" idx="11" hasCustomPrompt="1"/>
          </p:nvPr>
        </p:nvSpPr>
        <p:spPr>
          <a:xfrm>
            <a:off x="335360" y="908720"/>
            <a:ext cx="10754784" cy="360040"/>
          </a:xfrm>
        </p:spPr>
        <p:txBody>
          <a:bodyPr anchor="t">
            <a:noAutofit/>
          </a:bodyPr>
          <a:lstStyle>
            <a:lvl1pPr>
              <a:defRPr sz="2100">
                <a:solidFill>
                  <a:schemeClr val="bg2"/>
                </a:solidFill>
              </a:defRPr>
            </a:lvl1pPr>
            <a:lvl2pPr>
              <a:defRPr sz="1800">
                <a:solidFill>
                  <a:schemeClr val="tx2"/>
                </a:solidFill>
              </a:defRPr>
            </a:lvl2pPr>
            <a:lvl3pPr>
              <a:defRPr sz="1800">
                <a:solidFill>
                  <a:schemeClr val="tx2"/>
                </a:solidFill>
              </a:defRPr>
            </a:lvl3pPr>
            <a:lvl4pPr>
              <a:defRPr sz="1800">
                <a:solidFill>
                  <a:schemeClr val="tx2"/>
                </a:solidFill>
              </a:defRPr>
            </a:lvl4pPr>
            <a:lvl5pPr>
              <a:defRPr sz="1800">
                <a:solidFill>
                  <a:schemeClr val="tx2"/>
                </a:solidFill>
              </a:defRPr>
            </a:lvl5pPr>
          </a:lstStyle>
          <a:p>
            <a:pPr lvl="0"/>
            <a:r>
              <a:rPr lang="en-US" smtClean="0"/>
              <a:t>Master subtitle</a:t>
            </a:r>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9" name="Title 6"/>
          <p:cNvSpPr txBox="1">
            <a:spLocks/>
          </p:cNvSpPr>
          <p:nvPr userDrawn="1"/>
        </p:nvSpPr>
        <p:spPr>
          <a:xfrm>
            <a:off x="6192011" y="6453336"/>
            <a:ext cx="5856651" cy="288032"/>
          </a:xfrm>
          <a:prstGeom prst="rect">
            <a:avLst/>
          </a:prstGeom>
        </p:spPr>
        <p:txBody>
          <a:bodyPr vert="horz" lIns="91440" tIns="45720" rIns="91440" bIns="45720" rtlCol="0" anchor="t">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Copyright </a:t>
            </a:r>
            <a:r>
              <a:rPr kumimoji="0" lang="en-US" sz="1200" b="0" i="0" u="none" strike="noStrike" kern="1200" cap="none" spc="0" normalizeH="0" baseline="0" noProof="0" dirty="0" smtClean="0">
                <a:ln>
                  <a:noFill/>
                </a:ln>
                <a:solidFill>
                  <a:schemeClr val="accent2"/>
                </a:solidFill>
                <a:effectLst/>
                <a:uLnTx/>
                <a:uFillTx/>
                <a:latin typeface="Times New Roman" panose="02020603050405020304" pitchFamily="18" charset="0"/>
                <a:ea typeface="+mn-ea"/>
                <a:cs typeface="Times New Roman" panose="02020603050405020304" pitchFamily="18" charset="0"/>
              </a:rPr>
              <a:t>© </a:t>
            </a:r>
            <a:r>
              <a:rPr kumimoji="0" lang="en-US" sz="1200" b="0" i="0" u="none" strike="noStrike" kern="1200" cap="none" spc="0" normalizeH="0" baseline="0" noProof="0" dirty="0" smtClean="0">
                <a:ln>
                  <a:noFill/>
                </a:ln>
                <a:solidFill>
                  <a:schemeClr val="accent2"/>
                </a:solidFill>
                <a:effectLst/>
                <a:uLnTx/>
                <a:uFillTx/>
                <a:latin typeface="+mn-lt"/>
                <a:ea typeface="+mn-ea"/>
                <a:cs typeface="+mn-cs"/>
              </a:rPr>
              <a:t>Zak Ruvalcaba</a:t>
            </a:r>
            <a:endParaRPr kumimoji="0" lang="nl-NL" sz="12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6" name="Title Placeholder 5"/>
          <p:cNvSpPr>
            <a:spLocks noGrp="1"/>
          </p:cNvSpPr>
          <p:nvPr>
            <p:ph type="title"/>
          </p:nvPr>
        </p:nvSpPr>
        <p:spPr>
          <a:xfrm>
            <a:off x="335360" y="188640"/>
            <a:ext cx="10753195" cy="720080"/>
          </a:xfrm>
          <a:prstGeom prst="rect">
            <a:avLst/>
          </a:prstGeom>
        </p:spPr>
        <p:txBody>
          <a:bodyPr vert="horz" lIns="91440" tIns="45720" rIns="91440" bIns="45720" rtlCol="0" anchor="t">
            <a:noAutofit/>
          </a:bodyPr>
          <a:lstStyle/>
          <a:p>
            <a:r>
              <a:rPr lang="en-US" smtClean="0"/>
              <a:t>Master title</a:t>
            </a:r>
            <a:endParaRPr lang="nl-NL"/>
          </a:p>
        </p:txBody>
      </p:sp>
      <p:sp>
        <p:nvSpPr>
          <p:cNvPr id="10" name="Text Placeholder 9"/>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3" r:id="rId4"/>
    <p:sldLayoutId id="2147483655" r:id="rId5"/>
  </p:sldLayoutIdLst>
  <p:timing>
    <p:tnLst>
      <p:par>
        <p:cTn id="1" dur="indefinite" restart="never" nodeType="tmRoot"/>
      </p:par>
    </p:tnLst>
  </p:timing>
  <p:txStyles>
    <p:titleStyle>
      <a:lvl1pPr algn="l" defTabSz="914400" rtl="0" eaLnBrk="1" latinLnBrk="0" hangingPunct="1">
        <a:spcBef>
          <a:spcPct val="0"/>
        </a:spcBef>
        <a:buNone/>
        <a:defRPr sz="4800" kern="1200" spc="-15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2"/>
          </a:solidFill>
          <a:latin typeface="+mn-lt"/>
          <a:ea typeface="+mn-ea"/>
          <a:cs typeface="+mn-cs"/>
        </a:defRPr>
      </a:lvl1pPr>
      <a:lvl2pPr marL="0" indent="0" algn="l" defTabSz="914400" rtl="0" eaLnBrk="1" latinLnBrk="0" hangingPunct="1">
        <a:lnSpc>
          <a:spcPct val="130000"/>
        </a:lnSpc>
        <a:spcBef>
          <a:spcPct val="20000"/>
        </a:spcBef>
        <a:spcAft>
          <a:spcPts val="900"/>
        </a:spcAft>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2"/>
          </a:solidFill>
          <a:latin typeface="+mn-lt"/>
          <a:ea typeface="+mn-ea"/>
          <a:cs typeface="+mn-cs"/>
        </a:defRPr>
      </a:lvl3pPr>
      <a:lvl4pPr marL="0" indent="0" algn="l" defTabSz="914400" rtl="0" eaLnBrk="1" latinLnBrk="0" hangingPunct="1">
        <a:lnSpc>
          <a:spcPct val="130000"/>
        </a:lnSpc>
        <a:spcBef>
          <a:spcPct val="20000"/>
        </a:spcBef>
        <a:spcAft>
          <a:spcPts val="900"/>
        </a:spcAft>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a:xfrm>
            <a:off x="11664619" y="-99392"/>
            <a:ext cx="672075" cy="7056784"/>
          </a:xfrm>
          <a:prstGeom prst="rect">
            <a:avLst/>
          </a:prstGeom>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solidFill>
                <a:schemeClr val="accent3"/>
              </a:solidFill>
            </a:endParaRPr>
          </a:p>
        </p:txBody>
      </p:sp>
      <p:sp>
        <p:nvSpPr>
          <p:cNvPr id="8" name="Title 6"/>
          <p:cNvSpPr txBox="1">
            <a:spLocks/>
          </p:cNvSpPr>
          <p:nvPr userDrawn="1"/>
        </p:nvSpPr>
        <p:spPr>
          <a:xfrm>
            <a:off x="335360" y="6453336"/>
            <a:ext cx="5760640" cy="288032"/>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bg2"/>
                </a:solidFill>
                <a:effectLst/>
                <a:uLnTx/>
                <a:uFillTx/>
                <a:latin typeface="+mj-lt"/>
                <a:ea typeface="+mj-ea"/>
                <a:cs typeface="+mj-cs"/>
              </a:rPr>
              <a:t>September 31, 2011</a:t>
            </a:r>
            <a:endParaRPr kumimoji="0" lang="nl-NL" sz="1200" b="0" i="0" u="none" strike="noStrike" kern="1200" cap="none" spc="0" normalizeH="0" baseline="0" noProof="0" smtClean="0">
              <a:ln>
                <a:noFill/>
              </a:ln>
              <a:solidFill>
                <a:schemeClr val="bg2"/>
              </a:solidFill>
              <a:effectLst/>
              <a:uLnTx/>
              <a:uFillTx/>
              <a:latin typeface="+mj-lt"/>
              <a:ea typeface="+mj-ea"/>
              <a:cs typeface="+mj-cs"/>
            </a:endParaRPr>
          </a:p>
        </p:txBody>
      </p:sp>
      <p:sp>
        <p:nvSpPr>
          <p:cNvPr id="9" name="Title 6"/>
          <p:cNvSpPr txBox="1">
            <a:spLocks/>
          </p:cNvSpPr>
          <p:nvPr userDrawn="1"/>
        </p:nvSpPr>
        <p:spPr>
          <a:xfrm>
            <a:off x="6288021" y="6453336"/>
            <a:ext cx="4992555" cy="288032"/>
          </a:xfrm>
          <a:prstGeom prst="rect">
            <a:avLst/>
          </a:prstGeom>
        </p:spPr>
        <p:txBody>
          <a:bodyPr vert="horz" lIns="91440" tIns="45720" rIns="91440" bIns="45720" rtlCol="0" anchor="t">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smtClean="0">
                <a:ln>
                  <a:noFill/>
                </a:ln>
                <a:solidFill>
                  <a:schemeClr val="accent3"/>
                </a:solidFill>
                <a:effectLst/>
                <a:uLnTx/>
                <a:uFillTx/>
                <a:latin typeface="+mj-lt"/>
                <a:ea typeface="+mj-ea"/>
                <a:cs typeface="+mj-cs"/>
              </a:rPr>
              <a:t>Lorem webdesign &amp; development</a:t>
            </a:r>
            <a:endParaRPr kumimoji="0" lang="nl-NL" sz="1200" b="0" i="0" u="none" strike="noStrike" kern="1200" cap="none" spc="0" normalizeH="0" baseline="0" noProof="0" smtClean="0">
              <a:ln>
                <a:noFill/>
              </a:ln>
              <a:solidFill>
                <a:schemeClr val="accent3"/>
              </a:solidFill>
              <a:effectLst/>
              <a:uLnTx/>
              <a:uFillTx/>
              <a:latin typeface="+mj-lt"/>
              <a:ea typeface="+mj-ea"/>
              <a:cs typeface="+mj-cs"/>
            </a:endParaRPr>
          </a:p>
        </p:txBody>
      </p:sp>
      <p:sp>
        <p:nvSpPr>
          <p:cNvPr id="5" name="Title Placeholder 4"/>
          <p:cNvSpPr>
            <a:spLocks noGrp="1"/>
          </p:cNvSpPr>
          <p:nvPr>
            <p:ph type="title"/>
          </p:nvPr>
        </p:nvSpPr>
        <p:spPr>
          <a:xfrm>
            <a:off x="335360" y="188640"/>
            <a:ext cx="10753195" cy="1080120"/>
          </a:xfrm>
          <a:prstGeom prst="rect">
            <a:avLst/>
          </a:prstGeom>
        </p:spPr>
        <p:txBody>
          <a:bodyPr vert="horz" lIns="91440" tIns="45720" rIns="91440" bIns="45720" rtlCol="0" anchor="t">
            <a:normAutofit/>
          </a:bodyPr>
          <a:lstStyle/>
          <a:p>
            <a:r>
              <a:rPr lang="en-US" smtClean="0"/>
              <a:t>Click to edit Master title style</a:t>
            </a:r>
            <a:endParaRPr lang="nl-NL"/>
          </a:p>
        </p:txBody>
      </p:sp>
      <p:sp>
        <p:nvSpPr>
          <p:cNvPr id="6" name="Text Placeholder 5"/>
          <p:cNvSpPr>
            <a:spLocks noGrp="1"/>
          </p:cNvSpPr>
          <p:nvPr>
            <p:ph type="body" idx="1"/>
          </p:nvPr>
        </p:nvSpPr>
        <p:spPr>
          <a:xfrm>
            <a:off x="335360" y="1628800"/>
            <a:ext cx="10753195" cy="46805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cxnSp>
        <p:nvCxnSpPr>
          <p:cNvPr id="10" name="Straight Connector 9"/>
          <p:cNvCxnSpPr/>
          <p:nvPr userDrawn="1"/>
        </p:nvCxnSpPr>
        <p:spPr>
          <a:xfrm>
            <a:off x="335360" y="6381328"/>
            <a:ext cx="10945216"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l" defTabSz="914400" rtl="0" eaLnBrk="1" latinLnBrk="0" hangingPunct="1">
        <a:spcBef>
          <a:spcPct val="0"/>
        </a:spcBef>
        <a:buNone/>
        <a:defRPr sz="4800" kern="1200">
          <a:solidFill>
            <a:schemeClr val="tx1"/>
          </a:solidFill>
          <a:latin typeface="+mj-lt"/>
          <a:ea typeface="+mj-ea"/>
          <a:cs typeface="+mj-cs"/>
        </a:defRPr>
      </a:lvl1pPr>
    </p:titleStyle>
    <p:bodyStyle>
      <a:lvl1pPr marL="0" indent="0" algn="l" defTabSz="914400" rtl="0" eaLnBrk="1" latinLnBrk="0" hangingPunct="1">
        <a:lnSpc>
          <a:spcPct val="130000"/>
        </a:lnSpc>
        <a:spcBef>
          <a:spcPct val="20000"/>
        </a:spcBef>
        <a:buFont typeface="Arial" pitchFamily="34" charset="0"/>
        <a:buNone/>
        <a:defRPr sz="2100" kern="1200">
          <a:solidFill>
            <a:schemeClr val="tx1"/>
          </a:solidFill>
          <a:latin typeface="+mn-lt"/>
          <a:ea typeface="+mn-ea"/>
          <a:cs typeface="+mn-cs"/>
        </a:defRPr>
      </a:lvl1pPr>
      <a:lvl2pPr marL="0" indent="0" algn="l" defTabSz="914400" rtl="0" eaLnBrk="1" latinLnBrk="0" hangingPunct="1">
        <a:lnSpc>
          <a:spcPct val="130000"/>
        </a:lnSpc>
        <a:spcBef>
          <a:spcPct val="20000"/>
        </a:spcBef>
        <a:buFont typeface="Arial" pitchFamily="34" charset="0"/>
        <a:buNone/>
        <a:defRPr sz="1800" kern="1200">
          <a:solidFill>
            <a:schemeClr val="tx1"/>
          </a:solidFill>
          <a:latin typeface="+mn-lt"/>
          <a:ea typeface="+mn-ea"/>
          <a:cs typeface="+mn-cs"/>
        </a:defRPr>
      </a:lvl2pPr>
      <a:lvl3pPr marL="0" indent="0" algn="l" defTabSz="914400" rtl="0" eaLnBrk="1" latinLnBrk="0" hangingPunct="1">
        <a:lnSpc>
          <a:spcPct val="130000"/>
        </a:lnSpc>
        <a:spcBef>
          <a:spcPct val="20000"/>
        </a:spcBef>
        <a:buFont typeface="Arial" pitchFamily="34" charset="0"/>
        <a:buNone/>
        <a:defRPr sz="1600" kern="1200">
          <a:solidFill>
            <a:schemeClr val="tx1"/>
          </a:solidFill>
          <a:latin typeface="+mn-lt"/>
          <a:ea typeface="+mn-ea"/>
          <a:cs typeface="+mn-cs"/>
        </a:defRPr>
      </a:lvl3pPr>
      <a:lvl4pPr marL="0" indent="0" algn="l" defTabSz="914400" rtl="0" eaLnBrk="1" latinLnBrk="0" hangingPunct="1">
        <a:lnSpc>
          <a:spcPct val="130000"/>
        </a:lnSpc>
        <a:spcBef>
          <a:spcPct val="20000"/>
        </a:spcBef>
        <a:buFont typeface="Arial" pitchFamily="34" charset="0"/>
        <a:buNone/>
        <a:defRPr sz="1400" kern="1200">
          <a:solidFill>
            <a:schemeClr val="tx1"/>
          </a:solidFill>
          <a:latin typeface="+mn-lt"/>
          <a:ea typeface="+mn-ea"/>
          <a:cs typeface="+mn-cs"/>
        </a:defRPr>
      </a:lvl4pPr>
      <a:lvl5pPr marL="0" indent="0" algn="l" defTabSz="914400" rtl="0" eaLnBrk="1" latinLnBrk="0" hangingPunct="1">
        <a:lnSpc>
          <a:spcPct val="130000"/>
        </a:lnSpc>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47528" y="2780928"/>
            <a:ext cx="8352928" cy="648072"/>
          </a:xfrm>
        </p:spPr>
        <p:txBody>
          <a:bodyPr/>
          <a:lstStyle/>
          <a:p>
            <a:pPr algn="ctr"/>
            <a:r>
              <a:rPr lang="en-US" dirty="0" smtClean="0"/>
              <a:t>Defining Styles</a:t>
            </a:r>
            <a:endParaRPr lang="en-US" dirty="0"/>
          </a:p>
        </p:txBody>
      </p:sp>
    </p:spTree>
    <p:extLst>
      <p:ext uri="{BB962C8B-B14F-4D97-AF65-F5344CB8AC3E}">
        <p14:creationId xmlns:p14="http://schemas.microsoft.com/office/powerpoint/2010/main" val="1143317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Defining Styles</a:t>
            </a:r>
            <a:endParaRPr lang="nl-NL" dirty="0"/>
          </a:p>
        </p:txBody>
      </p:sp>
      <p:sp>
        <p:nvSpPr>
          <p:cNvPr id="7" name="Text Placeholder 6"/>
          <p:cNvSpPr>
            <a:spLocks noGrp="1"/>
          </p:cNvSpPr>
          <p:nvPr>
            <p:ph type="body" sz="quarter" idx="14"/>
          </p:nvPr>
        </p:nvSpPr>
        <p:spPr>
          <a:xfrm>
            <a:off x="335360" y="1628800"/>
            <a:ext cx="9649072" cy="4679950"/>
          </a:xfrm>
        </p:spPr>
        <p:txBody>
          <a:bodyPr>
            <a:noAutofit/>
          </a:bodyPr>
          <a:lstStyle/>
          <a:p>
            <a:pPr>
              <a:defRPr/>
            </a:pPr>
            <a:r>
              <a:rPr lang="en-US" sz="1600" dirty="0">
                <a:solidFill>
                  <a:schemeClr val="tx1"/>
                </a:solidFill>
              </a:rPr>
              <a:t>As mentioned in the previous presentation, there are 3 ways of defining style sheets. They are:</a:t>
            </a:r>
          </a:p>
          <a:p>
            <a:pPr>
              <a:defRPr/>
            </a:pPr>
            <a:endParaRPr lang="en-US" sz="1600" dirty="0">
              <a:solidFill>
                <a:schemeClr val="tx1"/>
              </a:solidFill>
            </a:endParaRPr>
          </a:p>
          <a:p>
            <a:pPr marL="463550" indent="-463550">
              <a:buSzPct val="100000"/>
              <a:buFont typeface="Wingdings" pitchFamily="2" charset="2"/>
              <a:buChar char="v"/>
              <a:defRPr/>
            </a:pPr>
            <a:r>
              <a:rPr lang="en-US" sz="1600" dirty="0">
                <a:solidFill>
                  <a:schemeClr val="tx1"/>
                </a:solidFill>
              </a:rPr>
              <a:t>External</a:t>
            </a:r>
          </a:p>
          <a:p>
            <a:pPr marL="463550" indent="-463550">
              <a:buSzPct val="100000"/>
              <a:buFont typeface="Wingdings" pitchFamily="2" charset="2"/>
              <a:buChar char="v"/>
              <a:defRPr/>
            </a:pPr>
            <a:r>
              <a:rPr lang="en-US" sz="1600" dirty="0" smtClean="0">
                <a:solidFill>
                  <a:schemeClr val="tx1"/>
                </a:solidFill>
              </a:rPr>
              <a:t>Embedded</a:t>
            </a:r>
            <a:endParaRPr lang="en-US" sz="1600" dirty="0">
              <a:solidFill>
                <a:schemeClr val="tx1"/>
              </a:solidFill>
            </a:endParaRPr>
          </a:p>
          <a:p>
            <a:pPr marL="463550" indent="-463550">
              <a:buSzPct val="100000"/>
              <a:buFont typeface="Wingdings" pitchFamily="2" charset="2"/>
              <a:buChar char="v"/>
              <a:defRPr/>
            </a:pPr>
            <a:r>
              <a:rPr lang="en-US" sz="1600" dirty="0">
                <a:solidFill>
                  <a:schemeClr val="tx1"/>
                </a:solidFill>
              </a:rPr>
              <a:t>Inline</a:t>
            </a:r>
          </a:p>
        </p:txBody>
      </p:sp>
      <p:sp>
        <p:nvSpPr>
          <p:cNvPr id="2" name="Text Placeholder 1"/>
          <p:cNvSpPr>
            <a:spLocks noGrp="1"/>
          </p:cNvSpPr>
          <p:nvPr>
            <p:ph type="body" sz="quarter" idx="11"/>
          </p:nvPr>
        </p:nvSpPr>
        <p:spPr/>
        <p:txBody>
          <a:bodyPr/>
          <a:lstStyle/>
          <a:p>
            <a:r>
              <a:rPr lang="en-US" dirty="0" smtClean="0"/>
              <a:t>Three ways of defining styles</a:t>
            </a:r>
            <a:endParaRPr lang="en-US" dirty="0"/>
          </a:p>
        </p:txBody>
      </p:sp>
    </p:spTree>
    <p:extLst>
      <p:ext uri="{BB962C8B-B14F-4D97-AF65-F5344CB8AC3E}">
        <p14:creationId xmlns:p14="http://schemas.microsoft.com/office/powerpoint/2010/main" val="2952319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Defining Styles</a:t>
            </a:r>
            <a:endParaRPr lang="nl-NL" dirty="0"/>
          </a:p>
        </p:txBody>
      </p:sp>
      <p:sp>
        <p:nvSpPr>
          <p:cNvPr id="7" name="Text Placeholder 6"/>
          <p:cNvSpPr>
            <a:spLocks noGrp="1"/>
          </p:cNvSpPr>
          <p:nvPr>
            <p:ph type="body" sz="quarter" idx="14"/>
          </p:nvPr>
        </p:nvSpPr>
        <p:spPr>
          <a:xfrm>
            <a:off x="335360" y="1628800"/>
            <a:ext cx="11377264" cy="1419200"/>
          </a:xfrm>
        </p:spPr>
        <p:txBody>
          <a:bodyPr>
            <a:noAutofit/>
          </a:bodyPr>
          <a:lstStyle/>
          <a:p>
            <a:r>
              <a:rPr lang="en-US" sz="1600" dirty="0">
                <a:solidFill>
                  <a:schemeClr val="tx1"/>
                </a:solidFill>
              </a:rPr>
              <a:t>By far the most common method for outlining your styles is to use an external style sheet. External style sheets are created in a separate file and then linked into all of the Web pages in your site. This allows you to centrally and globally manage all of the styles for every element in your site.</a:t>
            </a:r>
          </a:p>
        </p:txBody>
      </p:sp>
      <p:sp>
        <p:nvSpPr>
          <p:cNvPr id="2" name="Text Placeholder 1"/>
          <p:cNvSpPr>
            <a:spLocks noGrp="1"/>
          </p:cNvSpPr>
          <p:nvPr>
            <p:ph type="body" sz="quarter" idx="11"/>
          </p:nvPr>
        </p:nvSpPr>
        <p:spPr/>
        <p:txBody>
          <a:bodyPr/>
          <a:lstStyle/>
          <a:p>
            <a:r>
              <a:rPr lang="en-US" dirty="0" smtClean="0"/>
              <a:t>External style sheets</a:t>
            </a:r>
            <a:endParaRPr lang="en-US" dirty="0"/>
          </a:p>
        </p:txBody>
      </p:sp>
      <p:pic>
        <p:nvPicPr>
          <p:cNvPr id="15" name="Picture 2" descr="C:\Users\zak\AppData\Local\Temp\SNAGHTMLee6343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625" y="3130202"/>
            <a:ext cx="1543050" cy="13069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103144" y="3133952"/>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205663" y="3133952"/>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308182" y="3133952"/>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8"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410701" y="3133952"/>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0" name="Folded Corner 39"/>
          <p:cNvSpPr/>
          <p:nvPr/>
        </p:nvSpPr>
        <p:spPr>
          <a:xfrm>
            <a:off x="5017543" y="5057316"/>
            <a:ext cx="1919289" cy="1147749"/>
          </a:xfrm>
          <a:prstGeom prst="foldedCorner">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bg1">
                    <a:lumMod val="25000"/>
                  </a:schemeClr>
                </a:solidFill>
                <a:latin typeface="Courier New" pitchFamily="49" charset="0"/>
                <a:cs typeface="Courier New" pitchFamily="49" charset="0"/>
              </a:rPr>
              <a:t/>
            </a:r>
            <a:br>
              <a:rPr lang="en-US" sz="1000" dirty="0">
                <a:solidFill>
                  <a:schemeClr val="bg1">
                    <a:lumMod val="25000"/>
                  </a:schemeClr>
                </a:solidFill>
                <a:latin typeface="Courier New" pitchFamily="49" charset="0"/>
                <a:cs typeface="Courier New" pitchFamily="49" charset="0"/>
              </a:rPr>
            </a:br>
            <a:r>
              <a:rPr lang="en-US" sz="1000" dirty="0">
                <a:solidFill>
                  <a:srgbClr val="FF0000"/>
                </a:solidFill>
                <a:latin typeface="Courier New" pitchFamily="49" charset="0"/>
                <a:cs typeface="Courier New" pitchFamily="49" charset="0"/>
              </a:rPr>
              <a:t>.heading {</a:t>
            </a:r>
          </a:p>
          <a:p>
            <a:r>
              <a:rPr lang="en-US" sz="1000" dirty="0">
                <a:solidFill>
                  <a:srgbClr val="FF0000"/>
                </a:solidFill>
                <a:latin typeface="Courier New" pitchFamily="49" charset="0"/>
                <a:cs typeface="Courier New" pitchFamily="49" charset="0"/>
              </a:rPr>
              <a:t>     color:red;</a:t>
            </a:r>
          </a:p>
          <a:p>
            <a:r>
              <a:rPr lang="en-US" sz="1000" dirty="0">
                <a:solidFill>
                  <a:srgbClr val="FF0000"/>
                </a:solidFill>
                <a:latin typeface="Courier New" pitchFamily="49" charset="0"/>
                <a:cs typeface="Courier New" pitchFamily="49" charset="0"/>
              </a:rPr>
              <a:t>     font-size:1.6em;</a:t>
            </a:r>
          </a:p>
          <a:p>
            <a:r>
              <a:rPr lang="en-US" sz="1000" dirty="0">
                <a:solidFill>
                  <a:srgbClr val="FF0000"/>
                </a:solidFill>
                <a:latin typeface="Courier New" pitchFamily="49" charset="0"/>
                <a:cs typeface="Courier New" pitchFamily="49" charset="0"/>
              </a:rPr>
              <a:t>}</a:t>
            </a:r>
          </a:p>
        </p:txBody>
      </p:sp>
      <p:sp>
        <p:nvSpPr>
          <p:cNvPr id="41" name="Rectangle 40"/>
          <p:cNvSpPr/>
          <p:nvPr/>
        </p:nvSpPr>
        <p:spPr>
          <a:xfrm>
            <a:off x="5371156" y="6217567"/>
            <a:ext cx="1212063" cy="307777"/>
          </a:xfrm>
          <a:prstGeom prst="rect">
            <a:avLst/>
          </a:prstGeom>
        </p:spPr>
        <p:txBody>
          <a:bodyPr wrap="square">
            <a:spAutoFit/>
          </a:bodyPr>
          <a:lstStyle/>
          <a:p>
            <a:pPr algn="ctr"/>
            <a:r>
              <a:rPr lang="en-US" sz="1400" dirty="0"/>
              <a:t>styles.css</a:t>
            </a:r>
          </a:p>
        </p:txBody>
      </p:sp>
      <p:cxnSp>
        <p:nvCxnSpPr>
          <p:cNvPr id="25" name="Elbow Connector 24"/>
          <p:cNvCxnSpPr>
            <a:stCxn id="40" idx="0"/>
            <a:endCxn id="15" idx="2"/>
          </p:cNvCxnSpPr>
          <p:nvPr/>
        </p:nvCxnSpPr>
        <p:spPr>
          <a:xfrm rot="16200000" flipV="1">
            <a:off x="3564567" y="2644695"/>
            <a:ext cx="620204" cy="420503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40" idx="0"/>
            <a:endCxn id="35" idx="2"/>
          </p:cNvCxnSpPr>
          <p:nvPr/>
        </p:nvCxnSpPr>
        <p:spPr>
          <a:xfrm rot="16200000" flipV="1">
            <a:off x="4613952" y="3694079"/>
            <a:ext cx="623954" cy="210251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40" idx="0"/>
            <a:endCxn id="38" idx="2"/>
          </p:cNvCxnSpPr>
          <p:nvPr/>
        </p:nvCxnSpPr>
        <p:spPr>
          <a:xfrm rot="5400000" flipH="1" flipV="1">
            <a:off x="7767730" y="2642820"/>
            <a:ext cx="623954" cy="420503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0" idx="0"/>
            <a:endCxn id="37" idx="2"/>
          </p:cNvCxnSpPr>
          <p:nvPr/>
        </p:nvCxnSpPr>
        <p:spPr>
          <a:xfrm rot="5400000" flipH="1" flipV="1">
            <a:off x="6716470" y="3694080"/>
            <a:ext cx="623954" cy="210251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0" idx="0"/>
            <a:endCxn id="36" idx="2"/>
          </p:cNvCxnSpPr>
          <p:nvPr/>
        </p:nvCxnSpPr>
        <p:spPr>
          <a:xfrm flipV="1">
            <a:off x="5977188" y="4433362"/>
            <a:ext cx="0" cy="6239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p:cNvCxnSpPr>
            <a:stCxn id="40" idx="0"/>
            <a:endCxn id="15" idx="2"/>
          </p:cNvCxnSpPr>
          <p:nvPr/>
        </p:nvCxnSpPr>
        <p:spPr>
          <a:xfrm rot="16200000" flipV="1">
            <a:off x="3564567" y="2644695"/>
            <a:ext cx="620204" cy="4205038"/>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Elbow Connector 31"/>
          <p:cNvCxnSpPr>
            <a:stCxn id="40" idx="0"/>
            <a:endCxn id="35" idx="2"/>
          </p:cNvCxnSpPr>
          <p:nvPr/>
        </p:nvCxnSpPr>
        <p:spPr>
          <a:xfrm rot="16200000" flipV="1">
            <a:off x="4613952" y="3694079"/>
            <a:ext cx="623954" cy="2102519"/>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9" name="Elbow Connector 38"/>
          <p:cNvCxnSpPr>
            <a:stCxn id="40" idx="0"/>
            <a:endCxn id="37" idx="2"/>
          </p:cNvCxnSpPr>
          <p:nvPr/>
        </p:nvCxnSpPr>
        <p:spPr>
          <a:xfrm rot="5400000" flipH="1" flipV="1">
            <a:off x="6716470" y="3694080"/>
            <a:ext cx="623954" cy="2102519"/>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Elbow Connector 42"/>
          <p:cNvCxnSpPr>
            <a:stCxn id="40" idx="0"/>
            <a:endCxn id="38" idx="2"/>
          </p:cNvCxnSpPr>
          <p:nvPr/>
        </p:nvCxnSpPr>
        <p:spPr>
          <a:xfrm rot="5400000" flipH="1" flipV="1">
            <a:off x="7767730" y="2642820"/>
            <a:ext cx="623954" cy="420503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74543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Defining Styles</a:t>
            </a:r>
            <a:endParaRPr lang="nl-NL" dirty="0"/>
          </a:p>
        </p:txBody>
      </p:sp>
      <p:sp>
        <p:nvSpPr>
          <p:cNvPr id="7" name="Text Placeholder 6"/>
          <p:cNvSpPr>
            <a:spLocks noGrp="1"/>
          </p:cNvSpPr>
          <p:nvPr>
            <p:ph type="body" sz="quarter" idx="14"/>
          </p:nvPr>
        </p:nvSpPr>
        <p:spPr>
          <a:xfrm>
            <a:off x="335360" y="1628800"/>
            <a:ext cx="11449272" cy="1747826"/>
          </a:xfrm>
        </p:spPr>
        <p:txBody>
          <a:bodyPr>
            <a:noAutofit/>
          </a:bodyPr>
          <a:lstStyle/>
          <a:p>
            <a:r>
              <a:rPr lang="en-US" sz="1600" dirty="0" smtClean="0">
                <a:solidFill>
                  <a:schemeClr val="tx1"/>
                </a:solidFill>
              </a:rPr>
              <a:t>In </a:t>
            </a:r>
            <a:r>
              <a:rPr lang="en-US" sz="1600" dirty="0">
                <a:solidFill>
                  <a:schemeClr val="tx1"/>
                </a:solidFill>
              </a:rPr>
              <a:t>this method, styles are placed within a &lt;style&gt; tag which resides within the &lt;head&gt; tag of the web page. The style is still utilized by the tag in exactly the same way as the external method but the style only becomes available to that web page and no others within the site.</a:t>
            </a:r>
          </a:p>
        </p:txBody>
      </p:sp>
      <p:sp>
        <p:nvSpPr>
          <p:cNvPr id="2" name="Text Placeholder 1"/>
          <p:cNvSpPr>
            <a:spLocks noGrp="1"/>
          </p:cNvSpPr>
          <p:nvPr>
            <p:ph type="body" sz="quarter" idx="11"/>
          </p:nvPr>
        </p:nvSpPr>
        <p:spPr/>
        <p:txBody>
          <a:bodyPr/>
          <a:lstStyle/>
          <a:p>
            <a:r>
              <a:rPr lang="en-US" dirty="0" smtClean="0"/>
              <a:t>Embedded style sheets</a:t>
            </a:r>
            <a:endParaRPr lang="en-US" dirty="0"/>
          </a:p>
        </p:txBody>
      </p:sp>
      <p:pic>
        <p:nvPicPr>
          <p:cNvPr id="1026" name="Picture 2" descr="C:\Users\zak\AppData\Local\Temp\SNAGHTMLee634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254509"/>
            <a:ext cx="3295650" cy="279130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Folded Corner 12"/>
          <p:cNvSpPr/>
          <p:nvPr/>
        </p:nvSpPr>
        <p:spPr>
          <a:xfrm>
            <a:off x="2247901" y="3631402"/>
            <a:ext cx="3108721" cy="2037518"/>
          </a:xfrm>
          <a:prstGeom prst="foldedCorner">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bg1">
                    <a:lumMod val="25000"/>
                  </a:schemeClr>
                </a:solidFill>
                <a:latin typeface="Courier New" pitchFamily="49" charset="0"/>
                <a:cs typeface="Courier New" pitchFamily="49" charset="0"/>
              </a:rPr>
              <a:t>&lt;head&gt;</a:t>
            </a:r>
            <a:br>
              <a:rPr lang="en-US" sz="1000" dirty="0">
                <a:solidFill>
                  <a:schemeClr val="bg1">
                    <a:lumMod val="25000"/>
                  </a:schemeClr>
                </a:solidFill>
                <a:latin typeface="Courier New" pitchFamily="49" charset="0"/>
                <a:cs typeface="Courier New" pitchFamily="49" charset="0"/>
              </a:rPr>
            </a:br>
            <a:r>
              <a:rPr lang="en-US" sz="1000" dirty="0">
                <a:solidFill>
                  <a:srgbClr val="FF0000"/>
                </a:solidFill>
                <a:latin typeface="Courier New" pitchFamily="49" charset="0"/>
                <a:cs typeface="Courier New" pitchFamily="49" charset="0"/>
              </a:rPr>
              <a:t>&lt;style&gt;</a:t>
            </a:r>
          </a:p>
          <a:p>
            <a:r>
              <a:rPr lang="en-US" sz="1000" dirty="0">
                <a:solidFill>
                  <a:srgbClr val="FF0000"/>
                </a:solidFill>
                <a:latin typeface="Courier New" pitchFamily="49" charset="0"/>
                <a:cs typeface="Courier New" pitchFamily="49" charset="0"/>
              </a:rPr>
              <a:t>   .heading {</a:t>
            </a:r>
          </a:p>
          <a:p>
            <a:r>
              <a:rPr lang="en-US" sz="1000" dirty="0">
                <a:solidFill>
                  <a:srgbClr val="FF0000"/>
                </a:solidFill>
                <a:latin typeface="Courier New" pitchFamily="49" charset="0"/>
                <a:cs typeface="Courier New" pitchFamily="49" charset="0"/>
              </a:rPr>
              <a:t>      color:red;</a:t>
            </a:r>
          </a:p>
          <a:p>
            <a:r>
              <a:rPr lang="en-US" sz="1000" dirty="0">
                <a:solidFill>
                  <a:srgbClr val="FF0000"/>
                </a:solidFill>
                <a:latin typeface="Courier New" pitchFamily="49" charset="0"/>
                <a:cs typeface="Courier New" pitchFamily="49" charset="0"/>
              </a:rPr>
              <a:t>      font-size:1.6em;</a:t>
            </a:r>
          </a:p>
          <a:p>
            <a:r>
              <a:rPr lang="en-US" sz="1000" dirty="0">
                <a:solidFill>
                  <a:srgbClr val="FF0000"/>
                </a:solidFill>
                <a:latin typeface="Courier New" pitchFamily="49" charset="0"/>
                <a:cs typeface="Courier New" pitchFamily="49" charset="0"/>
              </a:rPr>
              <a:t>   }</a:t>
            </a:r>
          </a:p>
          <a:p>
            <a:r>
              <a:rPr lang="en-US" sz="1000" dirty="0">
                <a:solidFill>
                  <a:srgbClr val="FF0000"/>
                </a:solidFill>
                <a:latin typeface="Courier New" pitchFamily="49" charset="0"/>
                <a:cs typeface="Courier New" pitchFamily="49" charset="0"/>
              </a:rPr>
              <a:t>&lt;/style&gt;</a:t>
            </a:r>
          </a:p>
          <a:p>
            <a:r>
              <a:rPr lang="en-US" sz="1000" dirty="0">
                <a:solidFill>
                  <a:schemeClr val="bg1">
                    <a:lumMod val="25000"/>
                  </a:schemeClr>
                </a:solidFill>
                <a:latin typeface="Courier New" pitchFamily="49" charset="0"/>
                <a:cs typeface="Courier New" pitchFamily="49" charset="0"/>
              </a:rPr>
              <a:t>&lt;/head&gt;</a:t>
            </a:r>
          </a:p>
          <a:p>
            <a:endParaRPr lang="en-US" sz="1000" dirty="0">
              <a:solidFill>
                <a:schemeClr val="bg1">
                  <a:lumMod val="25000"/>
                </a:schemeClr>
              </a:solidFill>
              <a:latin typeface="Courier New" pitchFamily="49" charset="0"/>
              <a:cs typeface="Courier New" pitchFamily="49" charset="0"/>
            </a:endParaRPr>
          </a:p>
          <a:p>
            <a:r>
              <a:rPr lang="en-US" sz="1000" dirty="0">
                <a:solidFill>
                  <a:schemeClr val="bg1">
                    <a:lumMod val="25000"/>
                  </a:schemeClr>
                </a:solidFill>
                <a:latin typeface="Courier New" pitchFamily="49" charset="0"/>
                <a:cs typeface="Courier New" pitchFamily="49" charset="0"/>
              </a:rPr>
              <a:t>&lt;body&gt;</a:t>
            </a:r>
          </a:p>
          <a:p>
            <a:r>
              <a:rPr lang="en-US" sz="1000" dirty="0">
                <a:solidFill>
                  <a:schemeClr val="bg1">
                    <a:lumMod val="25000"/>
                  </a:schemeClr>
                </a:solidFill>
                <a:latin typeface="Courier New" pitchFamily="49" charset="0"/>
                <a:cs typeface="Courier New" pitchFamily="49" charset="0"/>
              </a:rPr>
              <a:t>&lt;h1 </a:t>
            </a:r>
            <a:r>
              <a:rPr lang="en-US" sz="1000" dirty="0">
                <a:solidFill>
                  <a:srgbClr val="FF0000"/>
                </a:solidFill>
                <a:latin typeface="Courier New" pitchFamily="49" charset="0"/>
                <a:cs typeface="Courier New" pitchFamily="49" charset="0"/>
              </a:rPr>
              <a:t>class="heading"</a:t>
            </a:r>
            <a:r>
              <a:rPr lang="en-US" sz="1000" dirty="0">
                <a:solidFill>
                  <a:schemeClr val="bg1">
                    <a:lumMod val="25000"/>
                  </a:schemeClr>
                </a:solidFill>
                <a:latin typeface="Courier New" pitchFamily="49" charset="0"/>
                <a:cs typeface="Courier New" pitchFamily="49" charset="0"/>
              </a:rPr>
              <a:t>&gt;Welcome&lt;/h1&gt;</a:t>
            </a:r>
            <a:br>
              <a:rPr lang="en-US" sz="1000" dirty="0">
                <a:solidFill>
                  <a:schemeClr val="bg1">
                    <a:lumMod val="25000"/>
                  </a:schemeClr>
                </a:solidFill>
                <a:latin typeface="Courier New" pitchFamily="49" charset="0"/>
                <a:cs typeface="Courier New" pitchFamily="49" charset="0"/>
              </a:rPr>
            </a:br>
            <a:r>
              <a:rPr lang="en-US" sz="1000" dirty="0">
                <a:solidFill>
                  <a:schemeClr val="bg1">
                    <a:lumMod val="25000"/>
                  </a:schemeClr>
                </a:solidFill>
                <a:latin typeface="Courier New" pitchFamily="49" charset="0"/>
                <a:cs typeface="Courier New" pitchFamily="49" charset="0"/>
              </a:rPr>
              <a:t>&lt;/body&gt;</a:t>
            </a:r>
          </a:p>
        </p:txBody>
      </p:sp>
      <p:sp>
        <p:nvSpPr>
          <p:cNvPr id="14" name="Rectangle 13"/>
          <p:cNvSpPr/>
          <p:nvPr/>
        </p:nvSpPr>
        <p:spPr>
          <a:xfrm>
            <a:off x="3108719" y="5726070"/>
            <a:ext cx="1309688" cy="523220"/>
          </a:xfrm>
          <a:prstGeom prst="rect">
            <a:avLst/>
          </a:prstGeom>
        </p:spPr>
        <p:txBody>
          <a:bodyPr wrap="square">
            <a:spAutoFit/>
          </a:bodyPr>
          <a:lstStyle/>
          <a:p>
            <a:r>
              <a:rPr lang="en-US" sz="1400" dirty="0"/>
              <a:t>Web Page</a:t>
            </a:r>
          </a:p>
          <a:p>
            <a:r>
              <a:rPr lang="en-US" sz="1400" dirty="0"/>
              <a:t>index.html</a:t>
            </a:r>
          </a:p>
        </p:txBody>
      </p:sp>
      <p:sp>
        <p:nvSpPr>
          <p:cNvPr id="15" name="Oval 14"/>
          <p:cNvSpPr/>
          <p:nvPr/>
        </p:nvSpPr>
        <p:spPr>
          <a:xfrm>
            <a:off x="7608168" y="4581128"/>
            <a:ext cx="778669" cy="3234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13" idx="3"/>
            <a:endCxn id="1026" idx="1"/>
          </p:cNvCxnSpPr>
          <p:nvPr/>
        </p:nvCxnSpPr>
        <p:spPr>
          <a:xfrm>
            <a:off x="5356622" y="4650161"/>
            <a:ext cx="134897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0696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Defining Styles</a:t>
            </a:r>
            <a:endParaRPr lang="nl-NL" dirty="0"/>
          </a:p>
        </p:txBody>
      </p:sp>
      <p:sp>
        <p:nvSpPr>
          <p:cNvPr id="7" name="Text Placeholder 6"/>
          <p:cNvSpPr>
            <a:spLocks noGrp="1"/>
          </p:cNvSpPr>
          <p:nvPr>
            <p:ph type="body" sz="quarter" idx="14"/>
          </p:nvPr>
        </p:nvSpPr>
        <p:spPr>
          <a:xfrm>
            <a:off x="335360" y="1628800"/>
            <a:ext cx="10369152" cy="579330"/>
          </a:xfrm>
        </p:spPr>
        <p:txBody>
          <a:bodyPr>
            <a:noAutofit/>
          </a:bodyPr>
          <a:lstStyle/>
          <a:p>
            <a:r>
              <a:rPr lang="en-US" sz="1600" dirty="0">
                <a:solidFill>
                  <a:schemeClr val="tx1"/>
                </a:solidFill>
              </a:rPr>
              <a:t>Of course, you could also combine external and </a:t>
            </a:r>
            <a:r>
              <a:rPr lang="en-US" sz="1600" dirty="0" smtClean="0">
                <a:solidFill>
                  <a:schemeClr val="tx1"/>
                </a:solidFill>
              </a:rPr>
              <a:t>embedded </a:t>
            </a:r>
            <a:r>
              <a:rPr lang="en-US" sz="1600" dirty="0">
                <a:solidFill>
                  <a:schemeClr val="tx1"/>
                </a:solidFill>
              </a:rPr>
              <a:t>style sheets. Consider the following scenario:</a:t>
            </a:r>
          </a:p>
        </p:txBody>
      </p:sp>
      <p:sp>
        <p:nvSpPr>
          <p:cNvPr id="2" name="Text Placeholder 1"/>
          <p:cNvSpPr>
            <a:spLocks noGrp="1"/>
          </p:cNvSpPr>
          <p:nvPr>
            <p:ph type="body" sz="quarter" idx="11"/>
          </p:nvPr>
        </p:nvSpPr>
        <p:spPr/>
        <p:txBody>
          <a:bodyPr/>
          <a:lstStyle/>
          <a:p>
            <a:r>
              <a:rPr lang="en-US" dirty="0" smtClean="0"/>
              <a:t>Combining external with embedded style sheets</a:t>
            </a:r>
            <a:endParaRPr lang="en-US" dirty="0"/>
          </a:p>
        </p:txBody>
      </p:sp>
      <p:pic>
        <p:nvPicPr>
          <p:cNvPr id="15" name="Picture 2" descr="C:\Users\zak\AppData\Local\Temp\SNAGHTMLee6343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2476753"/>
            <a:ext cx="1543050" cy="13069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29013" y="2480502"/>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72076" y="2480503"/>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15138" y="2480501"/>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8"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458200" y="2480503"/>
            <a:ext cx="1543050" cy="12994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0" name="Folded Corner 39"/>
          <p:cNvSpPr/>
          <p:nvPr/>
        </p:nvSpPr>
        <p:spPr>
          <a:xfrm>
            <a:off x="1703512" y="4318253"/>
            <a:ext cx="1919289" cy="1147749"/>
          </a:xfrm>
          <a:prstGeom prst="foldedCorner">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a:solidFill>
                  <a:schemeClr val="bg1">
                    <a:lumMod val="25000"/>
                  </a:schemeClr>
                </a:solidFill>
                <a:latin typeface="Courier New" pitchFamily="49" charset="0"/>
                <a:cs typeface="Courier New" pitchFamily="49" charset="0"/>
              </a:rPr>
              <a:t/>
            </a:r>
            <a:br>
              <a:rPr lang="en-US" sz="1000" dirty="0">
                <a:solidFill>
                  <a:schemeClr val="bg1">
                    <a:lumMod val="25000"/>
                  </a:schemeClr>
                </a:solidFill>
                <a:latin typeface="Courier New" pitchFamily="49" charset="0"/>
                <a:cs typeface="Courier New" pitchFamily="49" charset="0"/>
              </a:rPr>
            </a:br>
            <a:r>
              <a:rPr lang="en-US" sz="1000" dirty="0">
                <a:solidFill>
                  <a:srgbClr val="FF0000"/>
                </a:solidFill>
                <a:latin typeface="Courier New" pitchFamily="49" charset="0"/>
                <a:cs typeface="Courier New" pitchFamily="49" charset="0"/>
              </a:rPr>
              <a:t>.heading {</a:t>
            </a:r>
          </a:p>
          <a:p>
            <a:r>
              <a:rPr lang="en-US" sz="1000" dirty="0">
                <a:solidFill>
                  <a:srgbClr val="FF0000"/>
                </a:solidFill>
                <a:latin typeface="Courier New" pitchFamily="49" charset="0"/>
                <a:cs typeface="Courier New" pitchFamily="49" charset="0"/>
              </a:rPr>
              <a:t>     color:red;</a:t>
            </a:r>
          </a:p>
          <a:p>
            <a:r>
              <a:rPr lang="en-US" sz="1000" dirty="0">
                <a:solidFill>
                  <a:srgbClr val="FF0000"/>
                </a:solidFill>
                <a:latin typeface="Courier New" pitchFamily="49" charset="0"/>
                <a:cs typeface="Courier New" pitchFamily="49" charset="0"/>
              </a:rPr>
              <a:t>     font-size:1.6em;</a:t>
            </a:r>
          </a:p>
          <a:p>
            <a:r>
              <a:rPr lang="en-US" sz="1000" dirty="0">
                <a:solidFill>
                  <a:srgbClr val="FF0000"/>
                </a:solidFill>
                <a:latin typeface="Courier New" pitchFamily="49" charset="0"/>
                <a:cs typeface="Courier New" pitchFamily="49" charset="0"/>
              </a:rPr>
              <a:t>}</a:t>
            </a:r>
          </a:p>
        </p:txBody>
      </p:sp>
      <p:sp>
        <p:nvSpPr>
          <p:cNvPr id="41" name="Rectangle 40"/>
          <p:cNvSpPr/>
          <p:nvPr/>
        </p:nvSpPr>
        <p:spPr>
          <a:xfrm>
            <a:off x="2057125" y="5478504"/>
            <a:ext cx="1212063" cy="307777"/>
          </a:xfrm>
          <a:prstGeom prst="rect">
            <a:avLst/>
          </a:prstGeom>
        </p:spPr>
        <p:txBody>
          <a:bodyPr wrap="square">
            <a:spAutoFit/>
          </a:bodyPr>
          <a:lstStyle/>
          <a:p>
            <a:pPr algn="ctr"/>
            <a:r>
              <a:rPr lang="en-US" sz="1400" dirty="0"/>
              <a:t>styles.css</a:t>
            </a:r>
          </a:p>
        </p:txBody>
      </p:sp>
      <p:cxnSp>
        <p:nvCxnSpPr>
          <p:cNvPr id="4" name="Elbow Connector 3"/>
          <p:cNvCxnSpPr>
            <a:stCxn id="15" idx="3"/>
            <a:endCxn id="35" idx="1"/>
          </p:cNvCxnSpPr>
          <p:nvPr/>
        </p:nvCxnSpPr>
        <p:spPr>
          <a:xfrm flipV="1">
            <a:off x="3429001" y="3130208"/>
            <a:ext cx="100013" cy="1"/>
          </a:xfrm>
          <a:prstGeom prst="bentConnector3">
            <a:avLst/>
          </a:prstGeom>
          <a:ln/>
        </p:spPr>
        <p:style>
          <a:lnRef idx="3">
            <a:schemeClr val="accent2"/>
          </a:lnRef>
          <a:fillRef idx="0">
            <a:schemeClr val="accent2"/>
          </a:fillRef>
          <a:effectRef idx="2">
            <a:schemeClr val="accent2"/>
          </a:effectRef>
          <a:fontRef idx="minor">
            <a:schemeClr val="tx1"/>
          </a:fontRef>
        </p:style>
      </p:cxnSp>
      <p:cxnSp>
        <p:nvCxnSpPr>
          <p:cNvPr id="8" name="Elbow Connector 7"/>
          <p:cNvCxnSpPr>
            <a:stCxn id="35" idx="3"/>
            <a:endCxn id="36" idx="1"/>
          </p:cNvCxnSpPr>
          <p:nvPr/>
        </p:nvCxnSpPr>
        <p:spPr>
          <a:xfrm>
            <a:off x="5072064" y="3130208"/>
            <a:ext cx="100013" cy="1"/>
          </a:xfrm>
          <a:prstGeom prst="bentConnector3">
            <a:avLst/>
          </a:prstGeom>
          <a:ln/>
        </p:spPr>
        <p:style>
          <a:lnRef idx="3">
            <a:schemeClr val="accent2"/>
          </a:lnRef>
          <a:fillRef idx="0">
            <a:schemeClr val="accent2"/>
          </a:fillRef>
          <a:effectRef idx="2">
            <a:schemeClr val="accent2"/>
          </a:effectRef>
          <a:fontRef idx="minor">
            <a:schemeClr val="tx1"/>
          </a:fontRef>
        </p:style>
      </p:cxnSp>
      <p:cxnSp>
        <p:nvCxnSpPr>
          <p:cNvPr id="10" name="Elbow Connector 9"/>
          <p:cNvCxnSpPr>
            <a:stCxn id="36" idx="3"/>
            <a:endCxn id="37" idx="1"/>
          </p:cNvCxnSpPr>
          <p:nvPr/>
        </p:nvCxnSpPr>
        <p:spPr>
          <a:xfrm flipV="1">
            <a:off x="6715126" y="3130206"/>
            <a:ext cx="100012" cy="2"/>
          </a:xfrm>
          <a:prstGeom prst="bentConnector3">
            <a:avLst/>
          </a:prstGeom>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a:stCxn id="37" idx="3"/>
            <a:endCxn id="38" idx="1"/>
          </p:cNvCxnSpPr>
          <p:nvPr/>
        </p:nvCxnSpPr>
        <p:spPr>
          <a:xfrm>
            <a:off x="8358188" y="3130206"/>
            <a:ext cx="100012" cy="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6" name="Straight Connector 15"/>
          <p:cNvCxnSpPr>
            <a:stCxn id="15" idx="2"/>
            <a:endCxn id="40" idx="0"/>
          </p:cNvCxnSpPr>
          <p:nvPr/>
        </p:nvCxnSpPr>
        <p:spPr>
          <a:xfrm>
            <a:off x="2657475" y="3783663"/>
            <a:ext cx="5682" cy="534590"/>
          </a:xfrm>
          <a:prstGeom prst="line">
            <a:avLst/>
          </a:prstGeom>
          <a:ln/>
        </p:spPr>
        <p:style>
          <a:lnRef idx="3">
            <a:schemeClr val="accent2"/>
          </a:lnRef>
          <a:fillRef idx="0">
            <a:schemeClr val="accent2"/>
          </a:fillRef>
          <a:effectRef idx="2">
            <a:schemeClr val="accent2"/>
          </a:effectRef>
          <a:fontRef idx="minor">
            <a:schemeClr val="tx1"/>
          </a:fontRef>
        </p:style>
      </p:cxnSp>
      <p:pic>
        <p:nvPicPr>
          <p:cNvPr id="29"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800727" y="3875163"/>
            <a:ext cx="914399" cy="7700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1"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800727" y="4701795"/>
            <a:ext cx="914399" cy="7700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800726" y="5522417"/>
            <a:ext cx="914399" cy="77002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a:endCxn id="29" idx="0"/>
          </p:cNvCxnSpPr>
          <p:nvPr/>
        </p:nvCxnSpPr>
        <p:spPr>
          <a:xfrm>
            <a:off x="6257926" y="3779913"/>
            <a:ext cx="0" cy="9525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0" name="Straight Connector 19"/>
          <p:cNvCxnSpPr>
            <a:stCxn id="29" idx="2"/>
            <a:endCxn id="31" idx="0"/>
          </p:cNvCxnSpPr>
          <p:nvPr/>
        </p:nvCxnSpPr>
        <p:spPr>
          <a:xfrm>
            <a:off x="6257926" y="4645183"/>
            <a:ext cx="0" cy="566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31" idx="2"/>
            <a:endCxn id="32" idx="0"/>
          </p:cNvCxnSpPr>
          <p:nvPr/>
        </p:nvCxnSpPr>
        <p:spPr>
          <a:xfrm flipH="1">
            <a:off x="6257926" y="5471815"/>
            <a:ext cx="1" cy="50602"/>
          </a:xfrm>
          <a:prstGeom prst="line">
            <a:avLst/>
          </a:prstGeom>
          <a:ln/>
        </p:spPr>
        <p:style>
          <a:lnRef idx="3">
            <a:schemeClr val="accent2"/>
          </a:lnRef>
          <a:fillRef idx="0">
            <a:schemeClr val="accent2"/>
          </a:fillRef>
          <a:effectRef idx="2">
            <a:schemeClr val="accent2"/>
          </a:effectRef>
          <a:fontRef idx="minor">
            <a:schemeClr val="tx1"/>
          </a:fontRef>
        </p:style>
      </p:cxnSp>
      <p:sp>
        <p:nvSpPr>
          <p:cNvPr id="39" name="Rectangle 38"/>
          <p:cNvSpPr/>
          <p:nvPr/>
        </p:nvSpPr>
        <p:spPr>
          <a:xfrm>
            <a:off x="6915151" y="4125335"/>
            <a:ext cx="1857374" cy="307777"/>
          </a:xfrm>
          <a:prstGeom prst="rect">
            <a:avLst/>
          </a:prstGeom>
        </p:spPr>
        <p:txBody>
          <a:bodyPr wrap="square">
            <a:spAutoFit/>
          </a:bodyPr>
          <a:lstStyle/>
          <a:p>
            <a:r>
              <a:rPr lang="en-US" sz="1400" dirty="0" err="1">
                <a:solidFill>
                  <a:srgbClr val="00B0F0"/>
                </a:solidFill>
              </a:rPr>
              <a:t>vProspect</a:t>
            </a:r>
            <a:r>
              <a:rPr lang="en-US" sz="1400" dirty="0">
                <a:solidFill>
                  <a:srgbClr val="00B0F0"/>
                </a:solidFill>
              </a:rPr>
              <a:t> Web Page</a:t>
            </a:r>
          </a:p>
        </p:txBody>
      </p:sp>
      <p:sp>
        <p:nvSpPr>
          <p:cNvPr id="43" name="Rectangle 42"/>
          <p:cNvSpPr/>
          <p:nvPr/>
        </p:nvSpPr>
        <p:spPr>
          <a:xfrm>
            <a:off x="6915151" y="4932917"/>
            <a:ext cx="1857374" cy="307777"/>
          </a:xfrm>
          <a:prstGeom prst="rect">
            <a:avLst/>
          </a:prstGeom>
        </p:spPr>
        <p:txBody>
          <a:bodyPr wrap="square">
            <a:spAutoFit/>
          </a:bodyPr>
          <a:lstStyle/>
          <a:p>
            <a:r>
              <a:rPr lang="en-US" sz="1400" dirty="0" err="1">
                <a:solidFill>
                  <a:srgbClr val="00B050"/>
                </a:solidFill>
              </a:rPr>
              <a:t>vConvert</a:t>
            </a:r>
            <a:r>
              <a:rPr lang="en-US" sz="1400" dirty="0">
                <a:solidFill>
                  <a:srgbClr val="00B050"/>
                </a:solidFill>
              </a:rPr>
              <a:t> Web Page</a:t>
            </a:r>
          </a:p>
        </p:txBody>
      </p:sp>
      <p:sp>
        <p:nvSpPr>
          <p:cNvPr id="45" name="Rectangle 44"/>
          <p:cNvSpPr/>
          <p:nvPr/>
        </p:nvSpPr>
        <p:spPr>
          <a:xfrm>
            <a:off x="6915151" y="5753539"/>
            <a:ext cx="1857374" cy="307777"/>
          </a:xfrm>
          <a:prstGeom prst="rect">
            <a:avLst/>
          </a:prstGeom>
        </p:spPr>
        <p:txBody>
          <a:bodyPr wrap="square">
            <a:spAutoFit/>
          </a:bodyPr>
          <a:lstStyle/>
          <a:p>
            <a:r>
              <a:rPr lang="en-US" sz="1400" dirty="0" err="1">
                <a:solidFill>
                  <a:srgbClr val="7030A0"/>
                </a:solidFill>
              </a:rPr>
              <a:t>vRetain</a:t>
            </a:r>
            <a:r>
              <a:rPr lang="en-US" sz="1400" dirty="0">
                <a:solidFill>
                  <a:srgbClr val="7030A0"/>
                </a:solidFill>
              </a:rPr>
              <a:t> Web Page</a:t>
            </a:r>
          </a:p>
        </p:txBody>
      </p:sp>
      <p:sp>
        <p:nvSpPr>
          <p:cNvPr id="26" name="Left Brace 25"/>
          <p:cNvSpPr/>
          <p:nvPr/>
        </p:nvSpPr>
        <p:spPr>
          <a:xfrm>
            <a:off x="5476876" y="3932314"/>
            <a:ext cx="200025" cy="2316087"/>
          </a:xfrm>
          <a:prstGeom prst="leftBrace">
            <a:avLst/>
          </a:pr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7" name="Rectangle 46"/>
          <p:cNvSpPr/>
          <p:nvPr/>
        </p:nvSpPr>
        <p:spPr>
          <a:xfrm rot="16200000">
            <a:off x="4193559" y="4953757"/>
            <a:ext cx="2240452" cy="307777"/>
          </a:xfrm>
          <a:prstGeom prst="rect">
            <a:avLst/>
          </a:prstGeom>
        </p:spPr>
        <p:txBody>
          <a:bodyPr wrap="square">
            <a:spAutoFit/>
          </a:bodyPr>
          <a:lstStyle/>
          <a:p>
            <a:pPr algn="ctr"/>
            <a:r>
              <a:rPr lang="en-US" sz="1400" dirty="0" smtClean="0"/>
              <a:t>Embedded</a:t>
            </a:r>
            <a:endParaRPr lang="en-US" sz="1400" dirty="0"/>
          </a:p>
        </p:txBody>
      </p:sp>
    </p:spTree>
    <p:extLst>
      <p:ext uri="{BB962C8B-B14F-4D97-AF65-F5344CB8AC3E}">
        <p14:creationId xmlns:p14="http://schemas.microsoft.com/office/powerpoint/2010/main" val="1414299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Defining Styles</a:t>
            </a:r>
            <a:endParaRPr lang="nl-NL" dirty="0"/>
          </a:p>
        </p:txBody>
      </p:sp>
      <p:sp>
        <p:nvSpPr>
          <p:cNvPr id="7" name="Text Placeholder 6"/>
          <p:cNvSpPr>
            <a:spLocks noGrp="1"/>
          </p:cNvSpPr>
          <p:nvPr>
            <p:ph type="body" sz="quarter" idx="14"/>
          </p:nvPr>
        </p:nvSpPr>
        <p:spPr>
          <a:xfrm>
            <a:off x="335360" y="1628800"/>
            <a:ext cx="11521280" cy="1747826"/>
          </a:xfrm>
        </p:spPr>
        <p:txBody>
          <a:bodyPr>
            <a:noAutofit/>
          </a:bodyPr>
          <a:lstStyle/>
          <a:p>
            <a:r>
              <a:rPr lang="en-US" sz="1600" dirty="0">
                <a:solidFill>
                  <a:schemeClr val="tx1"/>
                </a:solidFill>
              </a:rPr>
              <a:t>Inline styles are a quick way of applying style to elements within your web pages. The upside to using inline styles is that you can quickly switch to the source and apply a style to any tag. The downside however is that the style is only applied to that tag and no others within the page or site. Furthermore, because inline styles are applied to tags, they tend to get lost and forgotten about throughout the design process.</a:t>
            </a:r>
          </a:p>
        </p:txBody>
      </p:sp>
      <p:sp>
        <p:nvSpPr>
          <p:cNvPr id="2" name="Text Placeholder 1"/>
          <p:cNvSpPr>
            <a:spLocks noGrp="1"/>
          </p:cNvSpPr>
          <p:nvPr>
            <p:ph type="body" sz="quarter" idx="11"/>
          </p:nvPr>
        </p:nvSpPr>
        <p:spPr/>
        <p:txBody>
          <a:bodyPr/>
          <a:lstStyle/>
          <a:p>
            <a:r>
              <a:rPr lang="en-US" dirty="0" smtClean="0"/>
              <a:t>Inline styles</a:t>
            </a:r>
            <a:endParaRPr lang="en-US" dirty="0"/>
          </a:p>
        </p:txBody>
      </p:sp>
      <p:pic>
        <p:nvPicPr>
          <p:cNvPr id="1026" name="Picture 2" descr="C:\Users\zak\AppData\Local\Temp\SNAGHTMLee634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254509"/>
            <a:ext cx="3295650" cy="279130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Folded Corner 12"/>
          <p:cNvSpPr/>
          <p:nvPr/>
        </p:nvSpPr>
        <p:spPr>
          <a:xfrm>
            <a:off x="2063553" y="3631402"/>
            <a:ext cx="3293069" cy="2037518"/>
          </a:xfrm>
          <a:prstGeom prst="foldedCorner">
            <a:avLst/>
          </a:prstGeom>
          <a:solidFill>
            <a:schemeClr val="tx2">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000" dirty="0">
              <a:solidFill>
                <a:schemeClr val="bg1">
                  <a:lumMod val="25000"/>
                </a:schemeClr>
              </a:solidFill>
              <a:latin typeface="Courier New" pitchFamily="49" charset="0"/>
              <a:cs typeface="Courier New" pitchFamily="49" charset="0"/>
            </a:endParaRPr>
          </a:p>
          <a:p>
            <a:r>
              <a:rPr lang="en-US" sz="1000" dirty="0">
                <a:solidFill>
                  <a:schemeClr val="bg1">
                    <a:lumMod val="25000"/>
                  </a:schemeClr>
                </a:solidFill>
                <a:latin typeface="Courier New" pitchFamily="49" charset="0"/>
                <a:cs typeface="Courier New" pitchFamily="49" charset="0"/>
              </a:rPr>
              <a:t>&lt;body&gt;</a:t>
            </a:r>
          </a:p>
          <a:p>
            <a:r>
              <a:rPr lang="en-US" sz="1000" dirty="0">
                <a:solidFill>
                  <a:schemeClr val="bg1">
                    <a:lumMod val="25000"/>
                  </a:schemeClr>
                </a:solidFill>
                <a:latin typeface="Courier New" pitchFamily="49" charset="0"/>
                <a:cs typeface="Courier New" pitchFamily="49" charset="0"/>
              </a:rPr>
              <a:t>&lt;h1 </a:t>
            </a:r>
            <a:r>
              <a:rPr lang="en-US" sz="1000" dirty="0">
                <a:solidFill>
                  <a:srgbClr val="FF0000"/>
                </a:solidFill>
                <a:latin typeface="Courier New" pitchFamily="49" charset="0"/>
                <a:cs typeface="Courier New" pitchFamily="49" charset="0"/>
              </a:rPr>
              <a:t>style="color:red;font-size:1.6em;"</a:t>
            </a:r>
            <a:r>
              <a:rPr lang="en-US" sz="1000" dirty="0">
                <a:solidFill>
                  <a:schemeClr val="bg1">
                    <a:lumMod val="25000"/>
                  </a:schemeClr>
                </a:solidFill>
                <a:latin typeface="Courier New" pitchFamily="49" charset="0"/>
                <a:cs typeface="Courier New" pitchFamily="49" charset="0"/>
              </a:rPr>
              <a:t>&gt;</a:t>
            </a:r>
            <a:br>
              <a:rPr lang="en-US" sz="1000" dirty="0">
                <a:solidFill>
                  <a:schemeClr val="bg1">
                    <a:lumMod val="25000"/>
                  </a:schemeClr>
                </a:solidFill>
                <a:latin typeface="Courier New" pitchFamily="49" charset="0"/>
                <a:cs typeface="Courier New" pitchFamily="49" charset="0"/>
              </a:rPr>
            </a:br>
            <a:r>
              <a:rPr lang="en-US" sz="1000" dirty="0">
                <a:solidFill>
                  <a:schemeClr val="bg1">
                    <a:lumMod val="25000"/>
                  </a:schemeClr>
                </a:solidFill>
                <a:latin typeface="Courier New" pitchFamily="49" charset="0"/>
                <a:cs typeface="Courier New" pitchFamily="49" charset="0"/>
              </a:rPr>
              <a:t>    Welcome</a:t>
            </a:r>
            <a:br>
              <a:rPr lang="en-US" sz="1000" dirty="0">
                <a:solidFill>
                  <a:schemeClr val="bg1">
                    <a:lumMod val="25000"/>
                  </a:schemeClr>
                </a:solidFill>
                <a:latin typeface="Courier New" pitchFamily="49" charset="0"/>
                <a:cs typeface="Courier New" pitchFamily="49" charset="0"/>
              </a:rPr>
            </a:br>
            <a:r>
              <a:rPr lang="en-US" sz="1000" dirty="0">
                <a:solidFill>
                  <a:schemeClr val="bg1">
                    <a:lumMod val="25000"/>
                  </a:schemeClr>
                </a:solidFill>
                <a:latin typeface="Courier New" pitchFamily="49" charset="0"/>
                <a:cs typeface="Courier New" pitchFamily="49" charset="0"/>
              </a:rPr>
              <a:t>&lt;/h1&gt;</a:t>
            </a:r>
            <a:br>
              <a:rPr lang="en-US" sz="1000" dirty="0">
                <a:solidFill>
                  <a:schemeClr val="bg1">
                    <a:lumMod val="25000"/>
                  </a:schemeClr>
                </a:solidFill>
                <a:latin typeface="Courier New" pitchFamily="49" charset="0"/>
                <a:cs typeface="Courier New" pitchFamily="49" charset="0"/>
              </a:rPr>
            </a:br>
            <a:r>
              <a:rPr lang="en-US" sz="1000" dirty="0">
                <a:solidFill>
                  <a:schemeClr val="bg1">
                    <a:lumMod val="25000"/>
                  </a:schemeClr>
                </a:solidFill>
                <a:latin typeface="Courier New" pitchFamily="49" charset="0"/>
                <a:cs typeface="Courier New" pitchFamily="49" charset="0"/>
              </a:rPr>
              <a:t>&lt;/body&gt;</a:t>
            </a:r>
          </a:p>
        </p:txBody>
      </p:sp>
      <p:sp>
        <p:nvSpPr>
          <p:cNvPr id="14" name="Rectangle 13"/>
          <p:cNvSpPr/>
          <p:nvPr/>
        </p:nvSpPr>
        <p:spPr>
          <a:xfrm>
            <a:off x="3108719" y="5726070"/>
            <a:ext cx="1309688" cy="523220"/>
          </a:xfrm>
          <a:prstGeom prst="rect">
            <a:avLst/>
          </a:prstGeom>
        </p:spPr>
        <p:txBody>
          <a:bodyPr wrap="square">
            <a:spAutoFit/>
          </a:bodyPr>
          <a:lstStyle/>
          <a:p>
            <a:r>
              <a:rPr lang="en-US" sz="1400" dirty="0"/>
              <a:t>Web Page</a:t>
            </a:r>
          </a:p>
          <a:p>
            <a:r>
              <a:rPr lang="en-US" sz="1400" dirty="0"/>
              <a:t>index.html</a:t>
            </a:r>
          </a:p>
        </p:txBody>
      </p:sp>
      <p:sp>
        <p:nvSpPr>
          <p:cNvPr id="15" name="Oval 14"/>
          <p:cNvSpPr/>
          <p:nvPr/>
        </p:nvSpPr>
        <p:spPr>
          <a:xfrm>
            <a:off x="7620001" y="4581128"/>
            <a:ext cx="778669" cy="32344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13" idx="3"/>
            <a:endCxn id="1026" idx="1"/>
          </p:cNvCxnSpPr>
          <p:nvPr/>
        </p:nvCxnSpPr>
        <p:spPr>
          <a:xfrm>
            <a:off x="5356622" y="4650161"/>
            <a:ext cx="134897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68271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Defining Styles</a:t>
            </a:r>
            <a:endParaRPr lang="nl-NL" dirty="0"/>
          </a:p>
        </p:txBody>
      </p:sp>
      <p:sp>
        <p:nvSpPr>
          <p:cNvPr id="7" name="Text Placeholder 6"/>
          <p:cNvSpPr>
            <a:spLocks noGrp="1"/>
          </p:cNvSpPr>
          <p:nvPr>
            <p:ph type="body" sz="quarter" idx="14"/>
          </p:nvPr>
        </p:nvSpPr>
        <p:spPr>
          <a:xfrm>
            <a:off x="335360" y="1628800"/>
            <a:ext cx="11521280" cy="1368152"/>
          </a:xfrm>
        </p:spPr>
        <p:txBody>
          <a:bodyPr>
            <a:noAutofit/>
          </a:bodyPr>
          <a:lstStyle/>
          <a:p>
            <a:r>
              <a:rPr lang="en-US" sz="1600" dirty="0" smtClean="0">
                <a:solidFill>
                  <a:schemeClr val="tx1"/>
                </a:solidFill>
              </a:rPr>
              <a:t>Often times you'll find yourself working on projects that combine all three methods of defining styles within the same project. Most WordPress sites come to mind. When this is the case, you should be aware of how the browser determines style precedence. The figure below outlines CSS hierarchy and what takes precedence.</a:t>
            </a:r>
            <a:endParaRPr lang="en-US" sz="1600" dirty="0">
              <a:solidFill>
                <a:schemeClr val="tx1"/>
              </a:solidFill>
            </a:endParaRPr>
          </a:p>
        </p:txBody>
      </p:sp>
      <p:sp>
        <p:nvSpPr>
          <p:cNvPr id="2" name="Text Placeholder 1"/>
          <p:cNvSpPr>
            <a:spLocks noGrp="1"/>
          </p:cNvSpPr>
          <p:nvPr>
            <p:ph type="body" sz="quarter" idx="11"/>
          </p:nvPr>
        </p:nvSpPr>
        <p:spPr/>
        <p:txBody>
          <a:bodyPr/>
          <a:lstStyle/>
          <a:p>
            <a:r>
              <a:rPr lang="en-US" dirty="0" smtClean="0"/>
              <a:t>Hierarchal precedence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812" y="2852936"/>
            <a:ext cx="6667500" cy="3771900"/>
          </a:xfrm>
          <a:prstGeom prst="rect">
            <a:avLst/>
          </a:prstGeom>
        </p:spPr>
      </p:pic>
    </p:spTree>
    <p:extLst>
      <p:ext uri="{BB962C8B-B14F-4D97-AF65-F5344CB8AC3E}">
        <p14:creationId xmlns:p14="http://schemas.microsoft.com/office/powerpoint/2010/main" val="2126950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light">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dark">
  <a:themeElements>
    <a:clrScheme name="Lorem">
      <a:dk1>
        <a:srgbClr val="303B41"/>
      </a:dk1>
      <a:lt1>
        <a:srgbClr val="F0F0F2"/>
      </a:lt1>
      <a:dk2>
        <a:srgbClr val="34ADEF"/>
      </a:dk2>
      <a:lt2>
        <a:srgbClr val="FFFFFF"/>
      </a:lt2>
      <a:accent1>
        <a:srgbClr val="303B41"/>
      </a:accent1>
      <a:accent2>
        <a:srgbClr val="A1A1AD"/>
      </a:accent2>
      <a:accent3>
        <a:srgbClr val="3A454B"/>
      </a:accent3>
      <a:accent4>
        <a:srgbClr val="CC6600"/>
      </a:accent4>
      <a:accent5>
        <a:srgbClr val="FFC000"/>
      </a:accent5>
      <a:accent6>
        <a:srgbClr val="F0F0F2"/>
      </a:accent6>
      <a:hlink>
        <a:srgbClr val="34ADEF"/>
      </a:hlink>
      <a:folHlink>
        <a:srgbClr val="34ADEF"/>
      </a:folHlink>
    </a:clrScheme>
    <a:fontScheme name="Museo Slab">
      <a:majorFont>
        <a:latin typeface="Museo Slab 500"/>
        <a:ea typeface=""/>
        <a:cs typeface=""/>
      </a:majorFont>
      <a:minorFont>
        <a:latin typeface="Museo Slab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1659</TotalTime>
  <Words>365</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Courier New</vt:lpstr>
      <vt:lpstr>Museo Slab 500</vt:lpstr>
      <vt:lpstr>Times New Roman</vt:lpstr>
      <vt:lpstr>Wingdings</vt:lpstr>
      <vt:lpstr>Master light</vt:lpstr>
      <vt:lpstr>Master dark</vt:lpstr>
      <vt:lpstr>Defining Styles</vt:lpstr>
      <vt:lpstr>Defining Styles</vt:lpstr>
      <vt:lpstr>Defining Styles</vt:lpstr>
      <vt:lpstr>Defining Styles</vt:lpstr>
      <vt:lpstr>Defining Styles</vt:lpstr>
      <vt:lpstr>Defining Styles</vt:lpstr>
      <vt:lpstr>Defining Styles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Otto Coster</dc:creator>
  <cp:lastModifiedBy>Ruvalcaba, Zak</cp:lastModifiedBy>
  <cp:revision>214</cp:revision>
  <dcterms:created xsi:type="dcterms:W3CDTF">2011-04-02T17:19:46Z</dcterms:created>
  <dcterms:modified xsi:type="dcterms:W3CDTF">2018-11-02T15:36:03Z</dcterms:modified>
</cp:coreProperties>
</file>