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315" r:id="rId3"/>
    <p:sldId id="316" r:id="rId4"/>
    <p:sldId id="317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>
      <p:cViewPr varScale="1">
        <p:scale>
          <a:sx n="117" d="100"/>
          <a:sy n="117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FB6D3-21A4-47F7-9022-E59F61BF7B3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E5A8-DE85-43AD-9035-7C8A278D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192011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47528" y="2780928"/>
            <a:ext cx="8352928" cy="648072"/>
          </a:xfrm>
        </p:spPr>
        <p:txBody>
          <a:bodyPr/>
          <a:lstStyle/>
          <a:p>
            <a:pPr algn="ctr"/>
            <a:r>
              <a:rPr lang="en-US" dirty="0" smtClean="0"/>
              <a:t>CSS 3 Selector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Selector Types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CSS 3 selector types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80934"/>
              </p:ext>
            </p:extLst>
          </p:nvPr>
        </p:nvGraphicFramePr>
        <p:xfrm>
          <a:off x="0" y="1797050"/>
          <a:ext cx="12192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>
                  <a:extLst>
                    <a:ext uri="{9D8B030D-6E8A-4147-A177-3AD203B41FA5}">
                      <a16:colId xmlns:a16="http://schemas.microsoft.com/office/drawing/2014/main" val="412713836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916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/>
                        <a:t>Selector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General Sibling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 ~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element that are preceded by a &lt;div&gt; element.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Attribute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^="https"]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&lt;a&gt; element whose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attribute value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begins with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"https".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$=".pdf"]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&lt;a&gt; element whose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attribute value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 with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".pdf".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759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*="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vectacorp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&lt;a&gt; element whose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attribute value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substring "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vectacorp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Pseudo-Class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input:checked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checked &lt;input&gt; element.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input:disabled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disabled &lt;input&gt; element.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p:empty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&lt;p&gt; element that has no children (including text nodes).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input:enabled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the</a:t>
                      </a:r>
                      <a:r>
                        <a:rPr lang="en-US" sz="1400" baseline="0" dirty="0" smtClean="0"/>
                        <a:t> &lt;input&gt; element which has focus.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p:first-of-type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&lt;p&gt; element that is the first &lt;p&gt; element of its parent.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input:in-range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input elements with a value within a specified range.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input:invalid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all input elements with an invalid value.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p:last-child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&lt;p&gt; element that is the last child of its parent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916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p:last-of-type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&lt;p&gt; element that is the last &lt;p&gt; element of its parent.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3 Selector </a:t>
            </a:r>
            <a:r>
              <a:rPr lang="en-US" dirty="0" smtClean="0"/>
              <a:t>Types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CSS 3 selector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77460"/>
              </p:ext>
            </p:extLst>
          </p:nvPr>
        </p:nvGraphicFramePr>
        <p:xfrm>
          <a:off x="1" y="1797050"/>
          <a:ext cx="1219199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1">
                  <a:extLst>
                    <a:ext uri="{9D8B030D-6E8A-4147-A177-3AD203B41FA5}">
                      <a16:colId xmlns:a16="http://schemas.microsoft.com/office/drawing/2014/main" val="333764751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005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/>
                        <a:t>Selector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329184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Pseudo-Class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:not(p)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element that is not a &lt;p&gt; element.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li:nth-child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&lt;li&gt; element that is the second child of its parent.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li:nth-last-child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&lt;li&gt; element that is the second child of its parent, counting from the last child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li:nth-last-of-type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&lt;li&gt; element that is the second &lt;li&gt; element of its parent, from the last child.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li:nth-of-type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&lt;li&gt; element that is the second &lt;li&gt; element of its parent.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p:only-of-type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&lt;p&gt; element that is the only &lt;p&gt; element of its parent.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p:only-child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every &lt;p&gt; element that is the only child of its parent.</a:t>
                      </a:r>
                      <a:endParaRPr lang="en-US" sz="14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input:optional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input elements with no "required" attribute.</a:t>
                      </a:r>
                      <a:endParaRPr lang="en-US" sz="14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input:out-of-range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input elements with a value outside a specified range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input:read-only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input elements with the "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attribute specified.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input:read-write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input elements with the "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attribute NOT specified.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input:required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input elements with the "required" attribute specified.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:root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the document's root element.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204320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vconvert:target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the current active #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vconvert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 (clicked on a URL containing that anchor name).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68705"/>
                  </a:ext>
                </a:extLst>
              </a:tr>
              <a:tr h="174005"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input:valid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all &lt;input&gt; elements with a valid value.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91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2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469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Museo Slab 500</vt:lpstr>
      <vt:lpstr>Times New Roman</vt:lpstr>
      <vt:lpstr>Master light</vt:lpstr>
      <vt:lpstr>Master dark</vt:lpstr>
      <vt:lpstr>CSS 3 Selector Types</vt:lpstr>
      <vt:lpstr>CSS 3 Selector Types</vt:lpstr>
      <vt:lpstr>CSS 3 Selector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214</cp:revision>
  <dcterms:created xsi:type="dcterms:W3CDTF">2011-04-02T17:19:46Z</dcterms:created>
  <dcterms:modified xsi:type="dcterms:W3CDTF">2019-07-29T16:31:58Z</dcterms:modified>
</cp:coreProperties>
</file>