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2636912"/>
            <a:ext cx="8352928" cy="1584176"/>
          </a:xfrm>
        </p:spPr>
        <p:txBody>
          <a:bodyPr/>
          <a:lstStyle/>
          <a:p>
            <a:pPr algn="ctr"/>
            <a:r>
              <a:rPr lang="en-US" dirty="0" smtClean="0"/>
              <a:t>Common Background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Background Properties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93288" cy="8640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Used </a:t>
            </a:r>
            <a:r>
              <a:rPr lang="en-US" sz="1600" dirty="0">
                <a:solidFill>
                  <a:schemeClr val="tx1"/>
                </a:solidFill>
              </a:rPr>
              <a:t>to set background colors and images for elements on a web page or the web page itself. Properties include the ability to change the background color, set a background image, set how the background image should repeat, and more.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1 and CSS </a:t>
            </a:r>
            <a:r>
              <a:rPr lang="en-US" dirty="0"/>
              <a:t>2 properties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2636912"/>
          <a:ext cx="12191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762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51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generic</a:t>
                      </a:r>
                      <a:r>
                        <a:rPr lang="en-US" sz="1400" baseline="0" dirty="0" smtClean="0"/>
                        <a:t> property that allows you to set the background color, image, repeat, attachment, and position.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background</a:t>
                      </a:r>
                      <a:r>
                        <a:rPr lang="en-US" sz="1400" baseline="0" dirty="0" smtClean="0"/>
                        <a:t> color, image, repeat, attachment, position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62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background-attachment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whether the background image should scroll</a:t>
                      </a:r>
                      <a:r>
                        <a:rPr lang="en-US" sz="1400" baseline="0" dirty="0" smtClean="0"/>
                        <a:t> with the page or remain fixed.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scroll,</a:t>
                      </a:r>
                      <a:r>
                        <a:rPr lang="en-US" sz="1400" baseline="0" dirty="0" smtClean="0"/>
                        <a:t> fixed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762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background-color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 background color for an element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hex color or color by name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762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background-image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Associates a background image with</a:t>
                      </a:r>
                      <a:r>
                        <a:rPr lang="en-US" sz="1400" baseline="0" dirty="0" smtClean="0"/>
                        <a:t> an element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url</a:t>
                      </a:r>
                      <a:r>
                        <a:rPr lang="en-US" sz="1400" dirty="0" smtClean="0"/>
                        <a:t> for the</a:t>
                      </a:r>
                      <a:r>
                        <a:rPr lang="en-US" sz="1400" baseline="0" dirty="0" smtClean="0"/>
                        <a:t> image, none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762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background-position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</a:t>
                      </a:r>
                      <a:r>
                        <a:rPr lang="en-US" sz="1400" baseline="0" dirty="0" smtClean="0"/>
                        <a:t> position of the background image in relation to the element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percentage, length,</a:t>
                      </a:r>
                      <a:r>
                        <a:rPr lang="en-US" sz="1400" baseline="0" dirty="0" smtClean="0"/>
                        <a:t> left, center, or right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762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background-repeat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how</a:t>
                      </a:r>
                      <a:r>
                        <a:rPr lang="en-US" sz="1400" baseline="0" dirty="0" smtClean="0"/>
                        <a:t> the background image should repeat within the element.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repeat, repeat-x,</a:t>
                      </a:r>
                      <a:r>
                        <a:rPr lang="en-US" sz="1400" baseline="0" dirty="0" smtClean="0"/>
                        <a:t> repeat-y, no-repeat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Background Properties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649072" cy="467675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This example uses a type selector to set various background properties for the &lt;h1&gt; tag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#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DFE3E6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('icon.gif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background-repeat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no-repeat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background-position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7px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You </a:t>
            </a:r>
            <a:r>
              <a:rPr lang="en-US" sz="1600" dirty="0">
                <a:solidFill>
                  <a:schemeClr val="tx1"/>
                </a:solidFill>
              </a:rPr>
              <a:t>can also use the generic background property to set all of these properties on one line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#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DFE3E6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('icon.gif') no-repeat 7px center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Background Properties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CSS 3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" y="1797050"/>
          <a:ext cx="1219199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1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70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70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background-clip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 tiling area of the background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padding-box,</a:t>
                      </a:r>
                      <a:r>
                        <a:rPr lang="en-US" sz="1400" baseline="0" dirty="0" smtClean="0"/>
                        <a:t> border-box, content-box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70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background-origin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 the positioning area</a:t>
                      </a:r>
                      <a:r>
                        <a:rPr lang="en-US" sz="1400" baseline="0" dirty="0" smtClean="0"/>
                        <a:t> of the background images.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padding-box,</a:t>
                      </a:r>
                      <a:r>
                        <a:rPr lang="en-US" sz="1400" baseline="0" dirty="0" smtClean="0"/>
                        <a:t> border-box, content-box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70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background-size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Specifies</a:t>
                      </a:r>
                      <a:r>
                        <a:rPr lang="en-US" sz="1400" baseline="0" dirty="0" smtClean="0"/>
                        <a:t> the size of the background image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length, percentage,</a:t>
                      </a:r>
                      <a:r>
                        <a:rPr lang="en-US" sz="1400" baseline="0" dirty="0" smtClean="0"/>
                        <a:t> cover, contain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259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Museo Slab 500</vt:lpstr>
      <vt:lpstr>Times New Roman</vt:lpstr>
      <vt:lpstr>Master light</vt:lpstr>
      <vt:lpstr>Master dark</vt:lpstr>
      <vt:lpstr>Common Background Properties</vt:lpstr>
      <vt:lpstr>Common Background Properties</vt:lpstr>
      <vt:lpstr>Common Background Properties</vt:lpstr>
      <vt:lpstr>Common Background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211</cp:revision>
  <dcterms:created xsi:type="dcterms:W3CDTF">2011-04-02T17:19:46Z</dcterms:created>
  <dcterms:modified xsi:type="dcterms:W3CDTF">2018-11-01T18:47:11Z</dcterms:modified>
</cp:coreProperties>
</file>