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2996952"/>
            <a:ext cx="8352928" cy="864096"/>
          </a:xfrm>
        </p:spPr>
        <p:txBody>
          <a:bodyPr/>
          <a:lstStyle/>
          <a:p>
            <a:pPr algn="ctr"/>
            <a:r>
              <a:rPr lang="en-US" dirty="0" smtClean="0"/>
              <a:t>Common List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93288" cy="7200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Sets </a:t>
            </a:r>
            <a:r>
              <a:rPr lang="en-US" sz="1600" dirty="0">
                <a:solidFill>
                  <a:schemeClr val="tx1"/>
                </a:solidFill>
              </a:rPr>
              <a:t>how you want the marker for a particular list item to appear. If you do not want a glyph to appear for the marker, you may also choose to completely hide the marker as well.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1 and CSS </a:t>
            </a:r>
            <a:r>
              <a:rPr lang="en-US" dirty="0" smtClean="0"/>
              <a:t>2 properties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" y="2564904"/>
          <a:ext cx="12191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99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list-style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 property that allows you to set the list style</a:t>
                      </a:r>
                      <a:r>
                        <a:rPr lang="en-US" sz="1400" baseline="0" dirty="0" smtClean="0"/>
                        <a:t> type, position, and image within a single style rule.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list-style-type, list-style-position, list-style-image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list-style-image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image</a:t>
                      </a:r>
                      <a:r>
                        <a:rPr lang="en-US" sz="1400" baseline="0" dirty="0" smtClean="0"/>
                        <a:t> that will be used as the list item marker.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url</a:t>
                      </a:r>
                      <a:r>
                        <a:rPr lang="en-US" sz="1400" baseline="0" dirty="0" smtClean="0"/>
                        <a:t> to the image, none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94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list-style-position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the position of the marker</a:t>
                      </a:r>
                      <a:r>
                        <a:rPr lang="en-US" sz="1400" baseline="0" dirty="0" smtClean="0"/>
                        <a:t> with respect to the box.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inside, outside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78">
                <a:tc>
                  <a:txBody>
                    <a:bodyPr/>
                    <a:lstStyle/>
                    <a:p>
                      <a:pPr marL="329184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list-style-type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</a:t>
                      </a:r>
                      <a:r>
                        <a:rPr lang="en-US" sz="1400" baseline="0" dirty="0" smtClean="0"/>
                        <a:t> the appearance of the list item marker as long as no list style image is set.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disc, circle, square, decimal,</a:t>
                      </a:r>
                      <a:r>
                        <a:rPr lang="en-US" sz="1400" baseline="0" dirty="0" smtClean="0"/>
                        <a:t> decimal-leading-zero, lower-roman, upper-roman, lower-</a:t>
                      </a:r>
                      <a:r>
                        <a:rPr lang="en-US" sz="1400" baseline="0" dirty="0" err="1" smtClean="0"/>
                        <a:t>greek</a:t>
                      </a:r>
                      <a:r>
                        <a:rPr lang="en-US" sz="1400" baseline="0" dirty="0" smtClean="0"/>
                        <a:t>, lower-</a:t>
                      </a:r>
                      <a:r>
                        <a:rPr lang="en-US" sz="1400" baseline="0" dirty="0" err="1" smtClean="0"/>
                        <a:t>latin</a:t>
                      </a:r>
                      <a:r>
                        <a:rPr lang="en-US" sz="1400" baseline="0" dirty="0" smtClean="0"/>
                        <a:t>, upper-</a:t>
                      </a:r>
                      <a:r>
                        <a:rPr lang="en-US" sz="1400" baseline="0" dirty="0" err="1" smtClean="0"/>
                        <a:t>latin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armenian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georgian</a:t>
                      </a:r>
                      <a:r>
                        <a:rPr lang="en-US" sz="1400" baseline="0" dirty="0" smtClean="0"/>
                        <a:t>, lower-alpha, upper-alpha, none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649072" cy="46767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This example uses a descendant selector to set various list properties for the &lt;li&gt; tag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list-style-type: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list-style-position: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outside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191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Common List Properties</vt:lpstr>
      <vt:lpstr>Common List Properties</vt:lpstr>
      <vt:lpstr>Common List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219</cp:revision>
  <dcterms:created xsi:type="dcterms:W3CDTF">2011-04-02T17:19:46Z</dcterms:created>
  <dcterms:modified xsi:type="dcterms:W3CDTF">2018-11-01T18:40:21Z</dcterms:modified>
</cp:coreProperties>
</file>