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>
      <p:cViewPr varScale="1">
        <p:scale>
          <a:sx n="117" d="100"/>
          <a:sy n="117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FB6D3-21A4-47F7-9022-E59F61BF7B3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E5A8-DE85-43AD-9035-7C8A278D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192011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2996952"/>
            <a:ext cx="8352928" cy="864096"/>
          </a:xfrm>
        </p:spPr>
        <p:txBody>
          <a:bodyPr/>
          <a:lstStyle/>
          <a:p>
            <a:pPr algn="ctr"/>
            <a:r>
              <a:rPr lang="en-US" dirty="0" smtClean="0"/>
              <a:t>Common Positioning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Positioning Properties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93288" cy="792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Sets </a:t>
            </a:r>
            <a:r>
              <a:rPr lang="en-US" sz="1600" dirty="0">
                <a:solidFill>
                  <a:schemeClr val="tx1"/>
                </a:solidFill>
              </a:rPr>
              <a:t>how a box is positioned on the page. </a:t>
            </a:r>
            <a:r>
              <a:rPr lang="en-US" sz="1600" dirty="0" smtClean="0">
                <a:solidFill>
                  <a:schemeClr val="tx1"/>
                </a:solidFill>
              </a:rPr>
              <a:t>Properties </a:t>
            </a:r>
            <a:r>
              <a:rPr lang="en-US" sz="1600" dirty="0">
                <a:solidFill>
                  <a:schemeClr val="tx1"/>
                </a:solidFill>
              </a:rPr>
              <a:t>exist for creating multi-column layouts as well as stacked boxes. You can also use clip and overflow properties to set how content within a box is </a:t>
            </a:r>
            <a:r>
              <a:rPr lang="en-US" sz="1600" dirty="0" smtClean="0">
                <a:solidFill>
                  <a:schemeClr val="tx1"/>
                </a:solidFill>
              </a:rPr>
              <a:t>treated.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/>
              <a:t>1 and CSS </a:t>
            </a:r>
            <a:r>
              <a:rPr lang="en-US" dirty="0"/>
              <a:t>2 </a:t>
            </a:r>
            <a:r>
              <a:rPr lang="en-US" dirty="0" smtClean="0"/>
              <a:t>properties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-1" y="2636912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974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74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position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the type of positioning to apply to an element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static, relative, absolute, fixed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3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visibility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 whether</a:t>
                      </a:r>
                      <a:r>
                        <a:rPr lang="en-US" sz="1400" baseline="0" dirty="0" smtClean="0"/>
                        <a:t> boxes are visible or hidden. Hidden elements will still take up space on the page. To hide an element completely, set the display property to none.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visible, hidden,</a:t>
                      </a:r>
                      <a:r>
                        <a:rPr lang="en-US" sz="1400" baseline="0" dirty="0" smtClean="0"/>
                        <a:t> collapse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974">
                <a:tc>
                  <a:txBody>
                    <a:bodyPr/>
                    <a:lstStyle/>
                    <a:p>
                      <a:pPr marL="329184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z-index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 the "stacking</a:t>
                      </a:r>
                      <a:r>
                        <a:rPr lang="en-US" sz="1400" baseline="0" dirty="0" smtClean="0"/>
                        <a:t> level" of an absolutely positioned element.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auto, numeric</a:t>
                      </a:r>
                      <a:r>
                        <a:rPr lang="en-US" sz="1400" baseline="0" dirty="0" smtClean="0"/>
                        <a:t> value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23">
                <a:tc>
                  <a:txBody>
                    <a:bodyPr/>
                    <a:lstStyle/>
                    <a:p>
                      <a:pPr marL="329184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overflow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 whether</a:t>
                      </a:r>
                      <a:r>
                        <a:rPr lang="en-US" sz="1400" baseline="0" dirty="0" smtClean="0"/>
                        <a:t> content of a box is clipped when content within it overflows.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visible, hidden</a:t>
                      </a:r>
                      <a:r>
                        <a:rPr lang="en-US" sz="1400" baseline="0" dirty="0" smtClean="0"/>
                        <a:t>, scroll, auto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23">
                <a:tc>
                  <a:txBody>
                    <a:bodyPr/>
                    <a:lstStyle/>
                    <a:p>
                      <a:pPr marL="329184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l,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r, t, b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</a:t>
                      </a:r>
                      <a:r>
                        <a:rPr lang="en-US" sz="1400" baseline="0" dirty="0" smtClean="0"/>
                        <a:t> how far a box's margin edge is offset from the element's containing block.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length, percentage, auto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23">
                <a:tc>
                  <a:txBody>
                    <a:bodyPr/>
                    <a:lstStyle/>
                    <a:p>
                      <a:pPr marL="329184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clip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Allows you to "clip off" or hide a portion of an absolutely positioned element.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Rectangle (top, right,</a:t>
                      </a:r>
                      <a:r>
                        <a:rPr lang="en-US" sz="1400" baseline="0" dirty="0" smtClean="0"/>
                        <a:t> bottom, left), auto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974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 how </a:t>
                      </a:r>
                      <a:r>
                        <a:rPr lang="en-US" sz="1400" baseline="0" dirty="0" smtClean="0"/>
                        <a:t>a box should float in relation to other elements.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left, right, none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974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clear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 the</a:t>
                      </a:r>
                      <a:r>
                        <a:rPr lang="en-US" sz="1400" baseline="0" dirty="0" smtClean="0"/>
                        <a:t> sides of a box that may not be adjacent to an earlier floated box.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none, left, right, both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023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display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/>
                        <a:t>Changes the default display characteristics of an element.</a:t>
                      </a:r>
                      <a:endParaRPr 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inline, block, list-item,</a:t>
                      </a:r>
                      <a:r>
                        <a:rPr lang="en-US" sz="1400" b="0" baseline="0" dirty="0" smtClean="0"/>
                        <a:t> inline-block, table …, none</a:t>
                      </a:r>
                      <a:endParaRPr 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5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Positioning Properties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93288" cy="467675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This example sets positioning properties for two &lt;div&gt; tags. The two elements will appear side-by-side of one another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div          {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float: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left;background-color:silver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#myDiv1  {width:100px;height:100px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#myDiv2  {width:50px;height:50px;;}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result will appear as follows: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376" y="4440138"/>
            <a:ext cx="1747482" cy="158115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myDiv1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46276" y="4440139"/>
            <a:ext cx="1176576" cy="106458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myDiv2</a:t>
            </a:r>
          </a:p>
        </p:txBody>
      </p:sp>
    </p:spTree>
    <p:extLst>
      <p:ext uri="{BB962C8B-B14F-4D97-AF65-F5344CB8AC3E}">
        <p14:creationId xmlns:p14="http://schemas.microsoft.com/office/powerpoint/2010/main" val="40963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299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Museo Slab 500</vt:lpstr>
      <vt:lpstr>Times New Roman</vt:lpstr>
      <vt:lpstr>Master light</vt:lpstr>
      <vt:lpstr>Master dark</vt:lpstr>
      <vt:lpstr>Common Positioning Properties</vt:lpstr>
      <vt:lpstr>Common Positioning Properties</vt:lpstr>
      <vt:lpstr>Common Positioning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216</cp:revision>
  <dcterms:created xsi:type="dcterms:W3CDTF">2011-04-02T17:19:46Z</dcterms:created>
  <dcterms:modified xsi:type="dcterms:W3CDTF">2018-11-01T18:41:40Z</dcterms:modified>
</cp:coreProperties>
</file>