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7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Have your students download and link both jquery library and script.js.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jQuery is infamous for its $$$$$ signs.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jQuery is infamous for its $$$$$ signs. </a:t>
            </a:r>
          </a:p>
        </p:txBody>
      </p:sp>
    </p:spTree>
    <p:extLst>
      <p:ext uri="{BB962C8B-B14F-4D97-AF65-F5344CB8AC3E}">
        <p14:creationId xmlns:p14="http://schemas.microsoft.com/office/powerpoint/2010/main" val="271198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Show your students some live examples for pizzazz!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jQuery is infamous for its $$$$$ signs.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If you’re creating large, complex web systems, jQuery is a good way to help you accomplish more by writing less.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However, if you’re just creating a small simple project that only needs a few lines of JavaScript to accomplish, it’s best to stick with JS because it’s less code to load on the whole and thus, faster loading times.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s/1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gp/offer-listing/B00OHQ3BF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908175"/>
            <a:ext cx="8520599" cy="305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" sz="5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CC Lab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Week 2: JS 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331276"/>
            <a:ext cx="8520599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Time to get your hands dirty!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5" y="997437"/>
            <a:ext cx="4762499" cy="35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39492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Homework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 jQuery and one other library to create something awesome.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0" y="2279694"/>
            <a:ext cx="4762499" cy="171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698" y="1131476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Album of the week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Joe Ford – Let it out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25000"/>
            </a:pPr>
            <a:r>
              <a:rPr lang="en-US" sz="800" b="1" dirty="0">
                <a:latin typeface="Courier New"/>
                <a:ea typeface="Courier New"/>
                <a:cs typeface="Courier New"/>
                <a:sym typeface="Courier New"/>
              </a:rPr>
              <a:t>https://shogunaudiojoeford.bandcamp.com/album/let-it-out-ep</a:t>
            </a:r>
            <a:endParaRPr lang="en"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6" name="Picture 2" descr="https://f4.bcbits.com/img/a058164191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97" y="2291375"/>
            <a:ext cx="1096603" cy="10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8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PComp Shopping WOOHOO!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week four of CC Lab, please have: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starter kit from Adafruit: </a:t>
            </a:r>
            <a:b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https://www.adafruit.com/products/170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starter kit from 16Hertz: </a:t>
            </a:r>
            <a:r>
              <a:rPr lang="en" sz="1400" b="0" i="0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https://www.amazon.com/gp/offer-listing/B00OHQ3BFE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(If you’re taking PComp classes, you’ll probably already have these things.)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Alternatively, you can also send an email out on listserv and see if any of the previous students have any similar Arduinos and parts that they’re willing to sell for a cheaper price.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What are JavaScript libraries?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 library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are file(s) with pre-written </a:t>
            </a:r>
            <a:r>
              <a:rPr lang="en" sz="1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 them and makes it easier to develop </a:t>
            </a:r>
            <a:r>
              <a:rPr lang="en" sz="12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 sz="12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-based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3587" y="660729"/>
            <a:ext cx="8520599" cy="18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Some Common JavaScript Libraries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842" y="1817273"/>
            <a:ext cx="1122374" cy="112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6597" y="1898058"/>
            <a:ext cx="1504100" cy="104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5551" y="1818000"/>
            <a:ext cx="1122375" cy="112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4848" y="1543171"/>
            <a:ext cx="2284375" cy="175134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94312" y="3126259"/>
            <a:ext cx="1281599" cy="93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 manipulation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536836" y="3126259"/>
            <a:ext cx="1623599" cy="93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d3.js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visualizations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621362" y="3126259"/>
            <a:ext cx="1281599" cy="93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p5.js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Processing for web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800636" y="3134372"/>
            <a:ext cx="1281599" cy="93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three.js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3D/webGL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77562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How to use libraries?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Download, copy to your folder, then link them to your html file, just like any other external JS file.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07" y="2352175"/>
            <a:ext cx="7508625" cy="20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573420"/>
            <a:ext cx="8520599" cy="130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Alternatively, there are sites such as Google, Yandex, jQuery,etc. who host popular JS libraries for you to link to.</a:t>
            </a: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21175" y="1752700"/>
            <a:ext cx="3859799" cy="27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Benefits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2984"/>
              <a:buFont typeface="Courier New"/>
              <a:buChar char="-"/>
            </a:pPr>
            <a:r>
              <a:rPr lang="en" sz="135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CDN-hosted, which likely means faster than the hosting provider your site is with.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2984"/>
              <a:buFont typeface="Courier New"/>
              <a:buChar char="-"/>
            </a:pPr>
            <a:r>
              <a:rPr lang="en" sz="135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Less content for your web server to serve to your clients.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2984"/>
              <a:buFont typeface="Courier New"/>
              <a:buChar char="-"/>
            </a:pPr>
            <a:r>
              <a:rPr lang="en" sz="135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Instantly-updated libraries, if you link to the “latest” version.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6428"/>
              <a:buFont typeface="Courier New"/>
              <a:buChar char="-"/>
            </a:pPr>
            <a:r>
              <a:rPr lang="en" sz="135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Potentially cached library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732325" y="1752700"/>
            <a:ext cx="3859799" cy="27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Downsides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6428"/>
              <a:buFont typeface="Courier New"/>
              <a:buChar char="-"/>
            </a:pPr>
            <a:r>
              <a:rPr lang="en" sz="135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Potential security issues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92984"/>
              <a:buFont typeface="Courier New"/>
              <a:buChar char="-"/>
            </a:pPr>
            <a:r>
              <a:rPr lang="en" sz="1350" b="0" i="0" u="none" strike="noStrike" cap="non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If host site is down or inaccessible (i.e. firewall), your site may potentially break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Probably the most popular and common JavaScript library in existence.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959934"/>
            <a:ext cx="8520599" cy="31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“Write less, do more.” - jQuery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b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div1 = document.getElementById(“div1”);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urier New"/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b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var div1 = $(‘#div’);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959934"/>
            <a:ext cx="8520599" cy="31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 vanilla JavaScript or to jQuery?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nsolas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That is the question.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765591" y="4219400"/>
            <a:ext cx="5937298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(psst… here’s a little joke: http://vanilla-js.com/)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Courier New</vt:lpstr>
      <vt:lpstr>simple-light-2</vt:lpstr>
      <vt:lpstr>CC Lab Week 2: JS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 Lab Week 2: JS Libraries</dc:title>
  <cp:lastModifiedBy>Jaskirat Randhawa</cp:lastModifiedBy>
  <cp:revision>1</cp:revision>
  <dcterms:modified xsi:type="dcterms:W3CDTF">2016-09-06T21:38:06Z</dcterms:modified>
</cp:coreProperties>
</file>