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nton" panose="020B0604020202020204" charset="0"/>
      <p:regular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swa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9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34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Oswald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JavaScript &amp; API’s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Creativity &amp; Computation Lab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Week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Homework: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Pick an API and grab data from 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that data to create a data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Album of the week: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202768" y="3041683"/>
            <a:ext cx="5629531" cy="1527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" dirty="0"/>
              <a:t>Filtered Senses by Pitch Black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1200" dirty="0"/>
              <a:t>http://pitchblack.bandcamp.com/</a:t>
            </a:r>
            <a:endParaRPr lang="en" sz="1200" dirty="0"/>
          </a:p>
        </p:txBody>
      </p:sp>
      <p:pic>
        <p:nvPicPr>
          <p:cNvPr id="1026" name="Picture 2" descr="http://f4.bcbits.com/img/a1549999079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99175"/>
            <a:ext cx="2793539" cy="279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5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APIs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64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Program Interface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a set of routines, protocols, tools for building software application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 practice, most often an API is a library that includes specifications for routines, data structures, object classes,and variables.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APIs on the web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6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On the web, an API is a way for your code to get information from a third-party.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You send hypertext transfer protocol (HTTP) requests.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4960550" y="3547275"/>
            <a:ext cx="28800" cy="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API returns JSON or XML files.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You can use AJAX to parse through information (as JSON objects) found in APIS.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ex. of API url: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http://api.wunderground.com/api/personalKey/features/settings/q/query.format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JSON?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Object Notation</a:t>
            </a:r>
            <a:br>
              <a:rPr lang="en"/>
            </a:br>
            <a:br>
              <a:rPr lang="en"/>
            </a:br>
            <a:r>
              <a:rPr lang="en"/>
              <a:t>Is a lightweight data-interchange format. It is easy to read and write as well as easy for machines to parse and generate.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What is JSON?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 teacher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“firstName” : “Sven”,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“lastName” : “Travis”,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“job” : “Professor”,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“degree” : “MFA”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XML?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Extensible Markup Language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Is file format used to create common information formats and share both the format and the data for web and elsewhere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is XML?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&lt;teacher&gt;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&lt;firstName&gt; Sven &lt;/firstname&gt;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&lt;lastName&gt;Travis&lt;/lastname&gt;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&lt;job&gt;Professor&lt;/job&gt;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&lt;degree&gt;MFA&lt;/degree&gt;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&lt;/teacher&gt;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-100" y="400975"/>
            <a:ext cx="9144000" cy="616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try it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Let’s get started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first…you need an API key.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 to www.wunderground.com/weather/api/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Anton</vt:lpstr>
      <vt:lpstr>Open Sans</vt:lpstr>
      <vt:lpstr>Arial</vt:lpstr>
      <vt:lpstr>Oswald</vt:lpstr>
      <vt:lpstr>simple-light-2</vt:lpstr>
      <vt:lpstr>JavaScript &amp; API’s</vt:lpstr>
      <vt:lpstr>APIs</vt:lpstr>
      <vt:lpstr>APIs on the web</vt:lpstr>
      <vt:lpstr>APIs</vt:lpstr>
      <vt:lpstr>What is JSON? </vt:lpstr>
      <vt:lpstr>What is JSON?  </vt:lpstr>
      <vt:lpstr>What is XML? </vt:lpstr>
      <vt:lpstr>What is XML? </vt:lpstr>
      <vt:lpstr>Lets try it</vt:lpstr>
      <vt:lpstr>Homework:</vt:lpstr>
      <vt:lpstr>Album of the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API’s</dc:title>
  <cp:lastModifiedBy>Jaskirat Randhawa</cp:lastModifiedBy>
  <cp:revision>1</cp:revision>
  <dcterms:modified xsi:type="dcterms:W3CDTF">2016-09-13T20:32:21Z</dcterms:modified>
</cp:coreProperties>
</file>