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 snapToGrid="0" snapToObjects="1">
      <p:cViewPr>
        <p:scale>
          <a:sx n="278" d="100"/>
          <a:sy n="278" d="100"/>
        </p:scale>
        <p:origin x="-6632" y="-3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0A66-4F1B-F248-858B-F87DF3715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C854B-5D0D-E841-9B55-6629CCA09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1999-1865-5F45-8FC6-1493B4BD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57D6-5EDE-9D4E-88FA-64735ED2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5D9C-5780-E845-9E79-B1FBFF19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C78C-D4E2-644C-8B60-D705EA5D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D5058-FA28-4D41-82BF-CEC9EF47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86CB-9C9D-5E45-96F8-7723BD6D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7BD8-AEEF-C247-A33A-E13764C3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673A-919F-BD43-896B-4B9E79DD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3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B1EB6-3168-1648-9F74-F51CF9FBB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9021D-E660-174E-ACBE-E916EAC48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5AED-A3DE-2741-AFE2-821A5213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A22B-6A82-D94A-AE3B-AEE33F0C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2FDE-9ED8-E243-8A6F-787D827D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A384-BFA3-834A-92E0-4C56B50A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C939-E194-2E44-9D1A-C8BD096A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D19D-653E-3642-A1F5-A71D057A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1E40-7C43-C641-976F-DC46AD5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E951-39C0-C544-BD12-790CF8A1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1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A9F6-63FE-CC4A-8BC8-F334373F6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8B4A-A3A2-2144-AE66-77B277DD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48D7-7FB3-DF49-B199-511404BD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947C6-F3AB-7942-A28F-B77ADE4A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1A10F-7DC1-A64F-910F-5B114B16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3B45-86EA-244D-ABFD-FB8FD0B0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28EA-2CBE-714F-A1D5-63E04F37E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4F4DC-47B2-9C4F-A70C-8F3EAE8C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1D7D-9B26-A64F-8FAF-82285D76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8F24-2725-544B-B9CE-2DDC71E0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71F2-6703-3145-9302-A33CBE65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6E4D-ACC0-D948-9542-2EF36EB5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30AF-CEFA-5C46-81C4-CD0B55D2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EA1B0-2D14-8848-938A-FA4D15E0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A61E0-0C6F-344F-9A39-4AA9EFCC9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78C07-654A-C648-B21A-25F032745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28C22-5CAD-6D4A-A896-66C7539C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2E223-1516-154A-8023-A549F2EE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8F0F5-6350-6F49-8669-A14B1357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8C5-72CF-7647-AF23-6CDF495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4648-E899-8749-B345-A8B45015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6E4F-6321-5F45-9DB3-A0E362A8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6E704-A0B1-784B-8663-B9F0C5D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6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6531A-26DC-5B44-9E17-975BCAA0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EB0B7-E73D-A348-94A5-F826E31A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6E9B4-97B5-5349-B4E5-40AB1BE8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01F7-A903-A544-B787-1DCDE02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514D-899E-0D4A-9BDC-4EDBC97E5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2159-6BDC-D041-BDCD-6F919DF69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B5627-0E9E-E946-B20C-239AFAF3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82A8-E3A4-7A4E-878B-CB49FB9A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A4A3-E169-DD42-B6D8-4B6000BF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FCDE-4E66-5240-889A-950FEA1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CB0A4-D7C9-1E49-823F-708D85ECE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54BD2-E32A-5E41-B56A-EDE7C11A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37DF-D3BA-8A49-B773-6842A559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55F74-6EE1-3C4E-93EB-7E3096B9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F06C6-A9EE-0940-BBD1-DDD967C4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529D3-1AA7-0C4A-A35A-E7A3A4C2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DE26-A4FA-BC4C-9460-6467BFB49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02E1-CEF9-C24C-B2DA-F5DDAB79D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1465D-69E1-F949-A109-44C23904CDFA}" type="datetimeFigureOut">
              <a:rPr lang="en-US" smtClean="0"/>
              <a:t>1/25/21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19D9-54FB-B84A-9657-40B5131F6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28E0-C54D-7749-B154-336606A72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E9F1-D95F-F446-B37B-2C4DCF8A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1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4E9492-72E5-AC44-8285-3C9BC946AD57}"/>
              </a:ext>
            </a:extLst>
          </p:cNvPr>
          <p:cNvSpPr/>
          <p:nvPr/>
        </p:nvSpPr>
        <p:spPr>
          <a:xfrm>
            <a:off x="4301175" y="3182390"/>
            <a:ext cx="2495452" cy="2348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D48E6E-0F3A-294E-87D3-31DB8FDEA276}"/>
              </a:ext>
            </a:extLst>
          </p:cNvPr>
          <p:cNvCxnSpPr>
            <a:cxnSpLocks/>
          </p:cNvCxnSpPr>
          <p:nvPr/>
        </p:nvCxnSpPr>
        <p:spPr>
          <a:xfrm>
            <a:off x="3915178" y="3429000"/>
            <a:ext cx="3497744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03FF97-55DF-3F4F-8100-44532CA72579}"/>
              </a:ext>
            </a:extLst>
          </p:cNvPr>
          <p:cNvSpPr txBox="1"/>
          <p:nvPr/>
        </p:nvSpPr>
        <p:spPr>
          <a:xfrm>
            <a:off x="7334082" y="3232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pic>
        <p:nvPicPr>
          <p:cNvPr id="10" name="Graphic 9" descr="Beetle with solid fill">
            <a:extLst>
              <a:ext uri="{FF2B5EF4-FFF2-40B4-BE49-F238E27FC236}">
                <a16:creationId xmlns:a16="http://schemas.microsoft.com/office/drawing/2014/main" id="{1F8DCBCA-43C5-CC44-9615-55E645B52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466" y="2939994"/>
            <a:ext cx="199780" cy="1997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3D3995-804A-5440-A782-47BB91BE10B2}"/>
              </a:ext>
            </a:extLst>
          </p:cNvPr>
          <p:cNvSpPr txBox="1"/>
          <p:nvPr/>
        </p:nvSpPr>
        <p:spPr>
          <a:xfrm>
            <a:off x="3785649" y="3571507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Bug-inducing </a:t>
            </a:r>
          </a:p>
          <a:p>
            <a:pPr algn="ctr"/>
            <a:r>
              <a:rPr lang="en-US" sz="1200" dirty="0"/>
              <a:t>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2D1D7-A6F5-2040-9578-41D5EF5B231A}"/>
              </a:ext>
            </a:extLst>
          </p:cNvPr>
          <p:cNvSpPr txBox="1"/>
          <p:nvPr/>
        </p:nvSpPr>
        <p:spPr>
          <a:xfrm>
            <a:off x="6377136" y="3571507"/>
            <a:ext cx="837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Bug-fixing </a:t>
            </a:r>
          </a:p>
          <a:p>
            <a:pPr algn="ctr"/>
            <a:r>
              <a:rPr lang="en-US" sz="1200" dirty="0"/>
              <a:t>commit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23132C-B3FB-D049-B4EB-21D146C2D85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01175" y="3229218"/>
            <a:ext cx="0" cy="34228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ED5720-55D7-C846-9FAD-696B34910558}"/>
              </a:ext>
            </a:extLst>
          </p:cNvPr>
          <p:cNvCxnSpPr>
            <a:cxnSpLocks/>
          </p:cNvCxnSpPr>
          <p:nvPr/>
        </p:nvCxnSpPr>
        <p:spPr>
          <a:xfrm>
            <a:off x="6800122" y="3229217"/>
            <a:ext cx="0" cy="3470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Down Arrow 30">
            <a:extLst>
              <a:ext uri="{FF2B5EF4-FFF2-40B4-BE49-F238E27FC236}">
                <a16:creationId xmlns:a16="http://schemas.microsoft.com/office/drawing/2014/main" id="{BFF1A5CE-08F6-9646-99D2-A5B141E750F9}"/>
              </a:ext>
            </a:extLst>
          </p:cNvPr>
          <p:cNvSpPr/>
          <p:nvPr/>
        </p:nvSpPr>
        <p:spPr>
          <a:xfrm>
            <a:off x="4127726" y="3995929"/>
            <a:ext cx="34526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085FF-5A90-1D49-B364-CB070352E392}"/>
              </a:ext>
            </a:extLst>
          </p:cNvPr>
          <p:cNvSpPr txBox="1"/>
          <p:nvPr/>
        </p:nvSpPr>
        <p:spPr>
          <a:xfrm>
            <a:off x="3973184" y="4265946"/>
            <a:ext cx="6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CI Build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045600BD-148A-4546-A8CC-D626A2815FC9}"/>
              </a:ext>
            </a:extLst>
          </p:cNvPr>
          <p:cNvSpPr/>
          <p:nvPr/>
        </p:nvSpPr>
        <p:spPr>
          <a:xfrm>
            <a:off x="6623179" y="3995929"/>
            <a:ext cx="34526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527A3-8BE4-794C-A665-5554410B635A}"/>
              </a:ext>
            </a:extLst>
          </p:cNvPr>
          <p:cNvSpPr txBox="1"/>
          <p:nvPr/>
        </p:nvSpPr>
        <p:spPr>
          <a:xfrm>
            <a:off x="6468635" y="4254660"/>
            <a:ext cx="6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CI Build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E9D59E-DC6B-2F41-8737-B3C8E7023908}"/>
              </a:ext>
            </a:extLst>
          </p:cNvPr>
          <p:cNvSpPr txBox="1"/>
          <p:nvPr/>
        </p:nvSpPr>
        <p:spPr>
          <a:xfrm>
            <a:off x="4980353" y="3132961"/>
            <a:ext cx="107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Bug lifespan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5889B7-836A-694C-BD12-2ABBFAD3170A}"/>
              </a:ext>
            </a:extLst>
          </p:cNvPr>
          <p:cNvCxnSpPr>
            <a:cxnSpLocks/>
          </p:cNvCxnSpPr>
          <p:nvPr/>
        </p:nvCxnSpPr>
        <p:spPr>
          <a:xfrm>
            <a:off x="6107395" y="3224498"/>
            <a:ext cx="0" cy="3470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DB1A6FB-FC43-E643-A9FD-FD19850944C7}"/>
              </a:ext>
            </a:extLst>
          </p:cNvPr>
          <p:cNvSpPr txBox="1"/>
          <p:nvPr/>
        </p:nvSpPr>
        <p:spPr>
          <a:xfrm>
            <a:off x="5621651" y="3571507"/>
            <a:ext cx="941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Previous commit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06FD011F-4ECA-1545-B9B2-AB0B0BEABDC1}"/>
              </a:ext>
            </a:extLst>
          </p:cNvPr>
          <p:cNvSpPr/>
          <p:nvPr/>
        </p:nvSpPr>
        <p:spPr>
          <a:xfrm>
            <a:off x="5920840" y="3995929"/>
            <a:ext cx="345263" cy="2766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C5DFA1-7B48-8548-A1BF-AC5887DEB83D}"/>
              </a:ext>
            </a:extLst>
          </p:cNvPr>
          <p:cNvSpPr txBox="1"/>
          <p:nvPr/>
        </p:nvSpPr>
        <p:spPr>
          <a:xfrm>
            <a:off x="5765341" y="4254659"/>
            <a:ext cx="654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CI Build</a:t>
            </a:r>
          </a:p>
        </p:txBody>
      </p:sp>
      <p:pic>
        <p:nvPicPr>
          <p:cNvPr id="44" name="Graphic 43" descr="Beetle with solid fill">
            <a:extLst>
              <a:ext uri="{FF2B5EF4-FFF2-40B4-BE49-F238E27FC236}">
                <a16:creationId xmlns:a16="http://schemas.microsoft.com/office/drawing/2014/main" id="{13F1C19B-AD3A-E744-9F97-70AAAE22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2591" y="2984714"/>
            <a:ext cx="199780" cy="199780"/>
          </a:xfrm>
          <a:prstGeom prst="rect">
            <a:avLst/>
          </a:prstGeom>
        </p:spPr>
      </p:pic>
      <p:pic>
        <p:nvPicPr>
          <p:cNvPr id="46" name="Graphic 45" descr="Close with solid fill">
            <a:extLst>
              <a:ext uri="{FF2B5EF4-FFF2-40B4-BE49-F238E27FC236}">
                <a16:creationId xmlns:a16="http://schemas.microsoft.com/office/drawing/2014/main" id="{8FDF3D4F-A788-3748-8922-0F5EF499B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92591" y="2995567"/>
            <a:ext cx="199780" cy="1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7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Diego Elias Damasceno Costa</dc:creator>
  <cp:lastModifiedBy>Diego Elias Damasceno Costa</cp:lastModifiedBy>
  <cp:revision>4</cp:revision>
  <dcterms:created xsi:type="dcterms:W3CDTF">2021-01-26T03:36:10Z</dcterms:created>
  <dcterms:modified xsi:type="dcterms:W3CDTF">2021-01-26T04:08:17Z</dcterms:modified>
</cp:coreProperties>
</file>