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29529-B965-4B77-B0B6-365FF0B46F0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6690C-137A-42CB-8882-4289A667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62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8F96067D-0E0B-4FF9-8D31-657AF0EFACE2}" type="datetime1">
              <a:rPr lang="en-US" smtClean="0"/>
              <a:t>9/27/2021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6B5F4E7-2861-481A-B05C-1E21C5B7250F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659722-DC4D-420A-A2E8-510AD3712313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5F4E7-2861-481A-B05C-1E21C5B725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63D592-967A-452D-942A-A83A7FA80DBA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5F4E7-2861-481A-B05C-1E21C5B725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398E6FC-FB69-43A3-A7C1-C962E3315738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6B5F4E7-2861-481A-B05C-1E21C5B7250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390D1F-D3C1-4F16-A709-A93A93D8091D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5F4E7-2861-481A-B05C-1E21C5B725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59F0A9-B1FE-498A-AC1F-3E20EB3CDDAA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5F4E7-2861-481A-B05C-1E21C5B725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99C606-D4D5-4B7C-B596-1B3601917D39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5F4E7-2861-481A-B05C-1E21C5B7250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613011-A8BB-40FB-923E-EA448CF31683}" type="datetime1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5F4E7-2861-481A-B05C-1E21C5B7250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F6D219-1C90-4324-ACA8-1E9DE551C385}" type="datetime1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5F4E7-2861-481A-B05C-1E21C5B7250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82416B-16BC-42A0-9E05-4CA4539B8E3C}" type="datetime1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5F4E7-2861-481A-B05C-1E21C5B7250F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E76137-B698-48CB-871D-49EAB57953F3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5F4E7-2861-481A-B05C-1E21C5B7250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134025-110E-419E-9739-6DC4A9DACB5A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5F4E7-2861-481A-B05C-1E21C5B7250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3E425396-8B4C-4927-BF0D-455CE21EBCBD}" type="datetime1">
              <a:rPr lang="en-US" smtClean="0"/>
              <a:t>9/27/2021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46B5F4E7-2861-481A-B05C-1E21C5B7250F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6B5F4E7-2861-481A-B05C-1E21C5B725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55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Container and Flex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534400" cy="4411662"/>
          </a:xfrm>
        </p:spPr>
        <p:txBody>
          <a:bodyPr/>
          <a:lstStyle/>
          <a:p>
            <a:r>
              <a:rPr lang="en-US" sz="2200" dirty="0"/>
              <a:t>In any </a:t>
            </a:r>
            <a:r>
              <a:rPr lang="en-US" sz="2200" dirty="0" err="1"/>
              <a:t>flexbox</a:t>
            </a:r>
            <a:r>
              <a:rPr lang="en-US" sz="2200" dirty="0"/>
              <a:t> layout, the first step is to create a flex container. </a:t>
            </a:r>
          </a:p>
          <a:p>
            <a:r>
              <a:rPr lang="en-US" sz="2200" dirty="0"/>
              <a:t>The flex container is an area of document laid out using </a:t>
            </a:r>
            <a:r>
              <a:rPr lang="en-US" sz="2200" dirty="0" err="1"/>
              <a:t>flexbox</a:t>
            </a:r>
            <a:r>
              <a:rPr lang="en-US" sz="2200" dirty="0"/>
              <a:t>. </a:t>
            </a:r>
          </a:p>
          <a:p>
            <a:r>
              <a:rPr lang="en-US" sz="2200" dirty="0"/>
              <a:t>We can define the flex container by setting the display property to flex or inline-flex. </a:t>
            </a:r>
          </a:p>
          <a:p>
            <a:r>
              <a:rPr lang="en-US" sz="2200" dirty="0"/>
              <a:t>The parent element that has display: flex property set on it is called the flex container. </a:t>
            </a:r>
          </a:p>
          <a:p>
            <a:r>
              <a:rPr lang="en-US" sz="2200" dirty="0"/>
              <a:t>The items being represented as flexible boxes inside the flex container are called flex items. </a:t>
            </a:r>
          </a:p>
          <a:p>
            <a:r>
              <a:rPr lang="en-US" sz="2200" dirty="0"/>
              <a:t>The direct children of the flex container called flex items.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F4E7-2861-481A-B05C-1E21C5B7250F}" type="slidenum">
              <a:rPr lang="en-US" smtClean="0"/>
              <a:t>10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333999"/>
            <a:ext cx="4038600" cy="1389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098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 of the flex container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6B5F4E7-2861-481A-B05C-1E21C5B725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25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Flex direction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It used to change the direction of the flex items display. </a:t>
            </a:r>
          </a:p>
          <a:p>
            <a:r>
              <a:rPr lang="en-US" sz="2400" dirty="0"/>
              <a:t>The flex-direction property can have the following values:</a:t>
            </a:r>
          </a:p>
          <a:p>
            <a:pPr lvl="1"/>
            <a:r>
              <a:rPr lang="en-US" sz="2200" dirty="0"/>
              <a:t>row (default): arranges the flex items from left to right (horizontally)</a:t>
            </a:r>
          </a:p>
          <a:p>
            <a:pPr lvl="1"/>
            <a:r>
              <a:rPr lang="en-US" sz="2200" dirty="0"/>
              <a:t>column: arranges the flex items from top to bottom (vertically)</a:t>
            </a:r>
          </a:p>
          <a:p>
            <a:pPr lvl="1"/>
            <a:r>
              <a:rPr lang="en-US" sz="2200" dirty="0"/>
              <a:t>row-reverse: arranges the flex items from right to left.</a:t>
            </a:r>
          </a:p>
          <a:p>
            <a:pPr lvl="1"/>
            <a:r>
              <a:rPr lang="en-US" sz="2200" dirty="0"/>
              <a:t>column-reverse: arranges the flex items from bottom to top.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F4E7-2861-481A-B05C-1E21C5B725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19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Wrap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It is used to defines the flex items that should wrap or not. </a:t>
            </a:r>
          </a:p>
          <a:p>
            <a:r>
              <a:rPr lang="en-US" sz="2400" dirty="0"/>
              <a:t>The flex-wrap property can have the following values:</a:t>
            </a:r>
          </a:p>
          <a:p>
            <a:pPr lvl="1"/>
            <a:r>
              <a:rPr lang="en-US" sz="2400" dirty="0" err="1"/>
              <a:t>nowrap</a:t>
            </a:r>
            <a:r>
              <a:rPr lang="en-US" sz="2400" dirty="0"/>
              <a:t> (default): makes flex items wrap on a single line.</a:t>
            </a:r>
          </a:p>
          <a:p>
            <a:pPr lvl="1"/>
            <a:r>
              <a:rPr lang="en-US" sz="2400" dirty="0"/>
              <a:t>wrap: makes flex items wrap to multiple lines according to flex item width.</a:t>
            </a:r>
          </a:p>
          <a:p>
            <a:pPr lvl="1"/>
            <a:r>
              <a:rPr lang="en-US" sz="2400" dirty="0"/>
              <a:t>wrap-reverse: similar to wrap property but it follows the reverse flow of the flex items.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F4E7-2861-481A-B05C-1E21C5B725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15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Flex-flow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used as a shorthand property for setting both the flex-direction and flex-wrap properties. </a:t>
            </a:r>
          </a:p>
          <a:p>
            <a:r>
              <a:rPr lang="en-US" dirty="0"/>
              <a:t>An example of flex-flow property value is row wrap which wraps and arranges the flex items horizontally.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F4E7-2861-481A-B05C-1E21C5B725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9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justify-content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It is used to align the flex items within the container. </a:t>
            </a:r>
          </a:p>
          <a:p>
            <a:r>
              <a:rPr lang="en-US" sz="2400" dirty="0"/>
              <a:t>The justify-content property can have the following values:</a:t>
            </a:r>
          </a:p>
          <a:p>
            <a:pPr lvl="1"/>
            <a:r>
              <a:rPr lang="en-US" sz="2200" dirty="0"/>
              <a:t>flex-start - used to align the flex items at the beginning of the container.</a:t>
            </a:r>
          </a:p>
          <a:p>
            <a:pPr lvl="1"/>
            <a:r>
              <a:rPr lang="en-US" sz="2200" dirty="0"/>
              <a:t>flex-end - used to align the flex items at the end of the container.</a:t>
            </a:r>
          </a:p>
          <a:p>
            <a:pPr lvl="1"/>
            <a:r>
              <a:rPr lang="en-US" sz="2200" dirty="0"/>
              <a:t>center - used to align the flex items at the center of the container.</a:t>
            </a:r>
          </a:p>
          <a:p>
            <a:pPr lvl="1"/>
            <a:r>
              <a:rPr lang="en-US" sz="2200" dirty="0"/>
              <a:t>space-around - used to align the flex items in such a way each has an equal amount of space around them.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F4E7-2861-481A-B05C-1E21C5B725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28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align-items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534400" cy="4411662"/>
          </a:xfrm>
        </p:spPr>
        <p:txBody>
          <a:bodyPr/>
          <a:lstStyle/>
          <a:p>
            <a:r>
              <a:rPr lang="en-US" sz="2400" dirty="0"/>
              <a:t>It is used to align the flex items vertically. </a:t>
            </a:r>
          </a:p>
          <a:p>
            <a:r>
              <a:rPr lang="en-US" sz="2400" dirty="0"/>
              <a:t>The align-items property can have the following values:</a:t>
            </a:r>
          </a:p>
          <a:p>
            <a:pPr lvl="1"/>
            <a:r>
              <a:rPr lang="en-US" sz="2200" dirty="0"/>
              <a:t>center - flex items are aligned at the center of the container.</a:t>
            </a:r>
          </a:p>
          <a:p>
            <a:pPr lvl="1"/>
            <a:r>
              <a:rPr lang="en-US" sz="2200" dirty="0"/>
              <a:t>flex-start - aligns the flex items at the top of the container.</a:t>
            </a:r>
          </a:p>
          <a:p>
            <a:pPr lvl="1"/>
            <a:r>
              <a:rPr lang="en-US" sz="2200" dirty="0"/>
              <a:t>flex-end - aligns the flex items at the bottom of the container.</a:t>
            </a:r>
          </a:p>
          <a:p>
            <a:pPr lvl="1"/>
            <a:r>
              <a:rPr lang="en-US" sz="2200" dirty="0"/>
              <a:t>stretch (default) - stretches the flex items to fill the container.</a:t>
            </a:r>
          </a:p>
          <a:p>
            <a:pPr lvl="1"/>
            <a:r>
              <a:rPr lang="en-US" sz="2200" dirty="0"/>
              <a:t>baseline- the flex items are aligned with baseline</a:t>
            </a:r>
            <a:r>
              <a:rPr lang="en-US" sz="2000" dirty="0"/>
              <a:t>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F4E7-2861-481A-B05C-1E21C5B725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45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Properties of the flex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order- used to define the order of the flex items.</a:t>
            </a:r>
          </a:p>
          <a:p>
            <a:r>
              <a:rPr lang="en-US" sz="2400" dirty="0"/>
              <a:t>flex-grow - used to define the amount that a flex item can grow relative to the remaining items.</a:t>
            </a:r>
          </a:p>
          <a:p>
            <a:r>
              <a:rPr lang="en-US" sz="2400" dirty="0"/>
              <a:t>flex-shrink - used to define the amount that a flex item can shrink relative to the remaining items.</a:t>
            </a:r>
          </a:p>
          <a:p>
            <a:r>
              <a:rPr lang="en-US" sz="2400" dirty="0"/>
              <a:t>flex-basis - used to define the initial length of an item.</a:t>
            </a:r>
          </a:p>
          <a:p>
            <a:r>
              <a:rPr lang="en-US" sz="2400" dirty="0"/>
              <a:t>flex property - it is a shorthand property for the flex-grow, flex-shrink, and flex-basis properties.</a:t>
            </a:r>
          </a:p>
          <a:p>
            <a:r>
              <a:rPr lang="en-US" sz="2400" dirty="0"/>
              <a:t>align-self- used to define the alignment for a specific flex item which can override the default alignment.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F4E7-2861-481A-B05C-1E21C5B725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79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fonts via @font-face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@font-face CSS at-rule allows you to define and use your custom fonts, thus allowing you to extend the limited set of standard system fonts that are installed by default on a computer, and that browsers can access and use.</a:t>
            </a:r>
          </a:p>
          <a:p>
            <a:r>
              <a:rPr lang="en-US" sz="2400" dirty="0"/>
              <a:t> The syntax for @font-face rule is </a:t>
            </a:r>
            <a:br>
              <a:rPr lang="en-US" sz="2400" dirty="0"/>
            </a:br>
            <a:r>
              <a:rPr lang="en-US" sz="2400" dirty="0"/>
              <a:t>@font-face { </a:t>
            </a:r>
            <a:r>
              <a:rPr lang="en-US" sz="2400" dirty="0" err="1"/>
              <a:t>property:value</a:t>
            </a:r>
            <a:r>
              <a:rPr lang="en-US" sz="2400" dirty="0"/>
              <a:t> }.</a:t>
            </a:r>
          </a:p>
          <a:p>
            <a:r>
              <a:rPr lang="en-US" sz="2400" dirty="0"/>
              <a:t>The property inside the @</a:t>
            </a:r>
            <a:r>
              <a:rPr lang="en-US" sz="2400" dirty="0" err="1"/>
              <a:t>fontface</a:t>
            </a:r>
            <a:r>
              <a:rPr lang="en-US" sz="2400" dirty="0"/>
              <a:t> describes the font face’s font-family, font-variant, font-weight, font-stretch, font-style, source (</a:t>
            </a:r>
            <a:r>
              <a:rPr lang="en-US" sz="2400" dirty="0" err="1"/>
              <a:t>src</a:t>
            </a:r>
            <a:r>
              <a:rPr lang="en-US" sz="2400" dirty="0"/>
              <a:t>, which indicates the source of the font face that you’re fetching into the page), and Unicode range.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F4E7-2861-481A-B05C-1E21C5B725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35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fonts via @font-face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font-family property specifies the font family name that you will be able to use throughout the document. 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src</a:t>
            </a:r>
            <a:r>
              <a:rPr lang="en-US" sz="2400" dirty="0"/>
              <a:t> property provides the source of the font URL to the browser to fetch the font. </a:t>
            </a:r>
          </a:p>
          <a:p>
            <a:r>
              <a:rPr lang="en-US" sz="2400" dirty="0"/>
              <a:t>The font-style and font-weight property used to change the style and weight of the font.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F4E7-2861-481A-B05C-1E21C5B7250F}" type="slidenum">
              <a:rPr lang="en-US" smtClean="0"/>
              <a:t>19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471219"/>
            <a:ext cx="64008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03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CSS3 is the latest version of CSS. CSS3 supports responsive web design, all kinds of transitions, transformations, and animations and provides box-sizing tools that enable the user to adjust the size of any element without changing the dimensions or padding of the element.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F4E7-2861-481A-B05C-1E21C5B725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90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CSS transitions let you define the changes for HTML elements, the specific time intervals, the speed of the acceleration curve and much more. </a:t>
            </a:r>
          </a:p>
          <a:p>
            <a:r>
              <a:rPr lang="en-US" sz="2400" dirty="0"/>
              <a:t>The transition-property specifies the CSS properties to which you want the transition effect. </a:t>
            </a:r>
          </a:p>
          <a:p>
            <a:r>
              <a:rPr lang="en-US" sz="2400" dirty="0"/>
              <a:t>Only these CSS properties are animated.</a:t>
            </a:r>
          </a:p>
          <a:p>
            <a:r>
              <a:rPr lang="en-US" sz="2400" dirty="0"/>
              <a:t>Syntax: transition: </a:t>
            </a:r>
            <a:br>
              <a:rPr lang="en-US" sz="2400" dirty="0"/>
            </a:br>
            <a:r>
              <a:rPr lang="en-US" sz="2400" dirty="0"/>
              <a:t>&lt;property&gt; &lt;duration&gt; &lt;timing-function&gt; &lt;delay&gt;;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F4E7-2861-481A-B05C-1E21C5B725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5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F4E7-2861-481A-B05C-1E21C5B7250F}" type="slidenum">
              <a:rPr lang="en-US" smtClean="0"/>
              <a:t>21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599"/>
            <a:ext cx="3657600" cy="4833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145" y="2057400"/>
            <a:ext cx="5349056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939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Web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Responsive Web design is the approach that allows websites and pages to render (or display) on all devices and screen sizes by automatically adapting to the screen, whether it’s a desktop, laptop, tablet, or smartphone. </a:t>
            </a:r>
          </a:p>
          <a:p>
            <a:r>
              <a:rPr lang="en-US" sz="2400" dirty="0"/>
              <a:t>Responsive web design works through CSS, using various settings to serve different style properties depending on the screen size, orientation, resolution, color capability, and other characteristics of the user’s device. </a:t>
            </a:r>
          </a:p>
          <a:p>
            <a:r>
              <a:rPr lang="en-US" sz="2400" dirty="0"/>
              <a:t>It is a combination of flexible grids, flex boxes, flexible images, and media queries.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F4E7-2861-481A-B05C-1E21C5B725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5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Web design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7" r="20221" b="74036"/>
          <a:stretch/>
        </p:blipFill>
        <p:spPr>
          <a:xfrm>
            <a:off x="304800" y="1676399"/>
            <a:ext cx="3810000" cy="209865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F4E7-2861-481A-B05C-1E21C5B7250F}" type="slidenum">
              <a:rPr lang="en-US" smtClean="0"/>
              <a:t>4</a:t>
            </a:fld>
            <a:endParaRPr lang="en-US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2" b="36538"/>
          <a:stretch/>
        </p:blipFill>
        <p:spPr bwMode="auto">
          <a:xfrm>
            <a:off x="4724400" y="1595284"/>
            <a:ext cx="4233730" cy="2138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2" t="62536" r="9088"/>
          <a:stretch/>
        </p:blipFill>
        <p:spPr bwMode="auto">
          <a:xfrm>
            <a:off x="2667000" y="4209862"/>
            <a:ext cx="3429000" cy="2146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813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Media queries allow you to customize the presentation of your web pages for a specific range of devices like mobile phones, tablets, desktops, etc. without any change in markups. </a:t>
            </a:r>
          </a:p>
          <a:p>
            <a:r>
              <a:rPr lang="en-US" sz="2600" dirty="0"/>
              <a:t>It composed of a media type and expressions that check for the conditions of particular media features. </a:t>
            </a:r>
          </a:p>
          <a:p>
            <a:r>
              <a:rPr lang="en-US" sz="2600" dirty="0"/>
              <a:t>It is a logical expression that is either true or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F4E7-2861-481A-B05C-1E21C5B725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 -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A media query consists of an optional </a:t>
            </a:r>
            <a:r>
              <a:rPr lang="en-US" sz="2200" b="1" dirty="0"/>
              <a:t>media type</a:t>
            </a:r>
            <a:r>
              <a:rPr lang="en-US" sz="2200" dirty="0"/>
              <a:t> and any number of </a:t>
            </a:r>
            <a:r>
              <a:rPr lang="en-US" sz="2200" b="1" dirty="0"/>
              <a:t>media feature</a:t>
            </a:r>
            <a:r>
              <a:rPr lang="en-US" sz="2200" dirty="0"/>
              <a:t> expressions. </a:t>
            </a:r>
          </a:p>
          <a:p>
            <a:r>
              <a:rPr lang="en-US" sz="2200" dirty="0"/>
              <a:t>Multiple queries are often combined in various ways by using </a:t>
            </a:r>
            <a:r>
              <a:rPr lang="en-US" sz="2200" b="1" dirty="0"/>
              <a:t>logical operators</a:t>
            </a:r>
            <a:r>
              <a:rPr lang="en-US" sz="2200" dirty="0"/>
              <a:t>. </a:t>
            </a:r>
          </a:p>
          <a:p>
            <a:r>
              <a:rPr lang="en-US" sz="2200" dirty="0"/>
              <a:t>Media queries are case-insensitive. </a:t>
            </a:r>
          </a:p>
          <a:p>
            <a:r>
              <a:rPr lang="en-US" sz="2200" dirty="0"/>
              <a:t>A media query is true if the media sort of the media query matches the media sort of the device and every one expression within the media query are true. </a:t>
            </a:r>
          </a:p>
          <a:p>
            <a:r>
              <a:rPr lang="en-US" sz="2200" dirty="0"/>
              <a:t>It uses the @media rule to incorporate a block of CSS properties as long as a particular condition is true. </a:t>
            </a:r>
          </a:p>
          <a:p>
            <a:r>
              <a:rPr lang="en-US" sz="2200" dirty="0"/>
              <a:t>Queries involving unknown media types are always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F4E7-2861-481A-B05C-1E21C5B7250F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5943600"/>
            <a:ext cx="6477000" cy="65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0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 -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dirty="0"/>
              <a:t>Media Types </a:t>
            </a:r>
            <a:r>
              <a:rPr lang="en-US" sz="2200" dirty="0"/>
              <a:t>- It describes the category of a device.</a:t>
            </a:r>
          </a:p>
          <a:p>
            <a:pPr lvl="1"/>
            <a:r>
              <a:rPr lang="en-US" sz="2000" dirty="0"/>
              <a:t>all - used for all media type devices</a:t>
            </a:r>
          </a:p>
          <a:p>
            <a:pPr lvl="1"/>
            <a:r>
              <a:rPr lang="en-US" sz="2000" dirty="0"/>
              <a:t>print - used for printers</a:t>
            </a:r>
          </a:p>
          <a:p>
            <a:pPr lvl="1"/>
            <a:r>
              <a:rPr lang="en-US" sz="2000" dirty="0"/>
              <a:t>screen - used primarily for screens like computer screens, tablets, smart-phones, etc.</a:t>
            </a:r>
          </a:p>
          <a:p>
            <a:pPr lvl="1"/>
            <a:r>
              <a:rPr lang="en-US" sz="2000" dirty="0"/>
              <a:t>speech - used for screen readers that "reads" the page aloud</a:t>
            </a:r>
          </a:p>
          <a:p>
            <a:r>
              <a:rPr lang="en-US" sz="2200" b="1" dirty="0"/>
              <a:t>Media features </a:t>
            </a:r>
            <a:r>
              <a:rPr lang="en-US" sz="2200" dirty="0"/>
              <a:t>- It describe specific characteristics of the user agent, output device, or environment. Some of the media features are grid, height, width, hover, max-aspect-ratio, max-</a:t>
            </a:r>
            <a:r>
              <a:rPr lang="en-US" sz="2200" dirty="0" err="1"/>
              <a:t>color,max</a:t>
            </a:r>
            <a:r>
              <a:rPr lang="en-US" sz="2200" dirty="0"/>
              <a:t>-color-index, max-</a:t>
            </a:r>
            <a:r>
              <a:rPr lang="en-US" sz="2200" dirty="0" err="1"/>
              <a:t>height,etc</a:t>
            </a:r>
            <a:r>
              <a:rPr lang="en-US" sz="2200" dirty="0"/>
              <a:t>.</a:t>
            </a:r>
          </a:p>
          <a:p>
            <a:r>
              <a:rPr lang="en-US" sz="2200" b="1" dirty="0"/>
              <a:t>Logical Operators </a:t>
            </a:r>
            <a:r>
              <a:rPr lang="en-US" sz="2200" dirty="0"/>
              <a:t>- It used to compose a media query . Logical Operators used in media queries are not, and, and only.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F4E7-2861-481A-B05C-1E21C5B725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2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 - </a:t>
            </a:r>
            <a:r>
              <a:rPr lang="en-US" i="1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It changes the background color of the &lt;body&gt; element to "red" and the font style to "Arial" when the browser window is 600px wide or less.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F4E7-2861-481A-B05C-1E21C5B7250F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24200"/>
            <a:ext cx="6172200" cy="2430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16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The Flexible Box Module, also known as </a:t>
            </a:r>
            <a:r>
              <a:rPr lang="en-US" sz="2600" dirty="0" err="1"/>
              <a:t>flexbox</a:t>
            </a:r>
            <a:r>
              <a:rPr lang="en-US" sz="2600" dirty="0"/>
              <a:t>, is a one-dimensional layout method for arranging elements in rows or columns. </a:t>
            </a:r>
          </a:p>
          <a:p>
            <a:r>
              <a:rPr lang="en-US" sz="2600" dirty="0"/>
              <a:t>We can design a flexible responsive layout structure without using float or positioning easily using CSS Flex boxes.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F4E7-2861-481A-B05C-1E21C5B725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46667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105</TotalTime>
  <Words>1334</Words>
  <Application>Microsoft Office PowerPoint</Application>
  <PresentationFormat>On-screen Show (4:3)</PresentationFormat>
  <Paragraphs>113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Learner Template</vt:lpstr>
      <vt:lpstr>CSS3</vt:lpstr>
      <vt:lpstr>CSS3</vt:lpstr>
      <vt:lpstr>Responsive Web design</vt:lpstr>
      <vt:lpstr>Responsive Web design</vt:lpstr>
      <vt:lpstr>Media Queries</vt:lpstr>
      <vt:lpstr>Media Queries - Syntax</vt:lpstr>
      <vt:lpstr>Media Queries - Syntax</vt:lpstr>
      <vt:lpstr>Media Queries - Example</vt:lpstr>
      <vt:lpstr>Flex boxes</vt:lpstr>
      <vt:lpstr>Flex Container and Flex items</vt:lpstr>
      <vt:lpstr>Properties of the flex container</vt:lpstr>
      <vt:lpstr>Flex direction property</vt:lpstr>
      <vt:lpstr>Flex Wrap property</vt:lpstr>
      <vt:lpstr>Flex-flow Property</vt:lpstr>
      <vt:lpstr>justify-content Property</vt:lpstr>
      <vt:lpstr>align-items Property</vt:lpstr>
      <vt:lpstr>Properties of the flex items</vt:lpstr>
      <vt:lpstr>Import fonts via @font-face</vt:lpstr>
      <vt:lpstr>Import fonts via @font-face</vt:lpstr>
      <vt:lpstr>CSS transition</vt:lpstr>
      <vt:lpstr>CSS transition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</dc:title>
  <dc:creator>Windows User</dc:creator>
  <cp:lastModifiedBy>Jasdhir Singh</cp:lastModifiedBy>
  <cp:revision>42</cp:revision>
  <dcterms:created xsi:type="dcterms:W3CDTF">2021-04-30T17:32:06Z</dcterms:created>
  <dcterms:modified xsi:type="dcterms:W3CDTF">2021-09-27T15:22:12Z</dcterms:modified>
</cp:coreProperties>
</file>