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8" r:id="rId4"/>
    <p:sldId id="273" r:id="rId5"/>
    <p:sldId id="272" r:id="rId6"/>
    <p:sldId id="275" r:id="rId7"/>
    <p:sldId id="270" r:id="rId8"/>
    <p:sldId id="263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2034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948B4A-1A23-4EE3-809F-A87C0440B94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16F372-11EB-45DF-A73F-0E634C4932A4}">
      <dgm:prSet/>
      <dgm:spPr/>
      <dgm:t>
        <a:bodyPr/>
        <a:lstStyle/>
        <a:p>
          <a:r>
            <a:rPr lang="en-US"/>
            <a:t>Is this a valid need?</a:t>
          </a:r>
        </a:p>
      </dgm:t>
    </dgm:pt>
    <dgm:pt modelId="{63E06BE4-A5AA-408A-9D2F-3D4B1CA81AD1}" type="parTrans" cxnId="{24A97FE2-D9DC-424D-819A-61CF1B3BBEE7}">
      <dgm:prSet/>
      <dgm:spPr/>
      <dgm:t>
        <a:bodyPr/>
        <a:lstStyle/>
        <a:p>
          <a:endParaRPr lang="en-US"/>
        </a:p>
      </dgm:t>
    </dgm:pt>
    <dgm:pt modelId="{B33E364A-BE4C-4B4F-B55E-9CCB16908085}" type="sibTrans" cxnId="{24A97FE2-D9DC-424D-819A-61CF1B3BBEE7}">
      <dgm:prSet/>
      <dgm:spPr/>
      <dgm:t>
        <a:bodyPr/>
        <a:lstStyle/>
        <a:p>
          <a:endParaRPr lang="en-US"/>
        </a:p>
      </dgm:t>
    </dgm:pt>
    <dgm:pt modelId="{8F09FB6D-D18A-4C45-90CF-9C4021861C91}">
      <dgm:prSet/>
      <dgm:spPr/>
      <dgm:t>
        <a:bodyPr/>
        <a:lstStyle/>
        <a:p>
          <a:r>
            <a:rPr lang="en-US"/>
            <a:t>Will people pay for this?</a:t>
          </a:r>
        </a:p>
      </dgm:t>
    </dgm:pt>
    <dgm:pt modelId="{2294DB0B-0175-426C-BA8B-C63451DF4366}" type="parTrans" cxnId="{8AE81807-5985-4336-A531-06A812E0C5EB}">
      <dgm:prSet/>
      <dgm:spPr/>
      <dgm:t>
        <a:bodyPr/>
        <a:lstStyle/>
        <a:p>
          <a:endParaRPr lang="en-US"/>
        </a:p>
      </dgm:t>
    </dgm:pt>
    <dgm:pt modelId="{86F17FDD-531C-41D0-8225-34DCECC2186C}" type="sibTrans" cxnId="{8AE81807-5985-4336-A531-06A812E0C5EB}">
      <dgm:prSet/>
      <dgm:spPr/>
      <dgm:t>
        <a:bodyPr/>
        <a:lstStyle/>
        <a:p>
          <a:endParaRPr lang="en-US"/>
        </a:p>
      </dgm:t>
    </dgm:pt>
    <dgm:pt modelId="{526C373C-AB27-429B-8024-94299A9DE60E}">
      <dgm:prSet/>
      <dgm:spPr/>
      <dgm:t>
        <a:bodyPr/>
        <a:lstStyle/>
        <a:p>
          <a:r>
            <a:rPr lang="en-US"/>
            <a:t>What are the chances of business success?</a:t>
          </a:r>
        </a:p>
      </dgm:t>
    </dgm:pt>
    <dgm:pt modelId="{7E58369B-95ED-42E0-95DA-CD9F65ACBA99}" type="parTrans" cxnId="{D781B668-0DB4-4CD5-9C7A-C18A0ADEB34E}">
      <dgm:prSet/>
      <dgm:spPr/>
      <dgm:t>
        <a:bodyPr/>
        <a:lstStyle/>
        <a:p>
          <a:endParaRPr lang="en-US"/>
        </a:p>
      </dgm:t>
    </dgm:pt>
    <dgm:pt modelId="{9AD24A0F-E4A5-4804-8DD8-061F31AEAF76}" type="sibTrans" cxnId="{D781B668-0DB4-4CD5-9C7A-C18A0ADEB34E}">
      <dgm:prSet/>
      <dgm:spPr/>
      <dgm:t>
        <a:bodyPr/>
        <a:lstStyle/>
        <a:p>
          <a:endParaRPr lang="en-US"/>
        </a:p>
      </dgm:t>
    </dgm:pt>
    <dgm:pt modelId="{61979513-4469-4D63-8EEE-FFD99521D1FD}">
      <dgm:prSet/>
      <dgm:spPr/>
      <dgm:t>
        <a:bodyPr/>
        <a:lstStyle/>
        <a:p>
          <a:r>
            <a:rPr lang="en-US"/>
            <a:t>How successful can it potentially become?</a:t>
          </a:r>
        </a:p>
      </dgm:t>
    </dgm:pt>
    <dgm:pt modelId="{2FD330E5-C7FF-45C8-8885-049DFDF4A282}" type="parTrans" cxnId="{3E592289-F222-4DB7-8F37-507AA691D556}">
      <dgm:prSet/>
      <dgm:spPr/>
      <dgm:t>
        <a:bodyPr/>
        <a:lstStyle/>
        <a:p>
          <a:endParaRPr lang="en-US"/>
        </a:p>
      </dgm:t>
    </dgm:pt>
    <dgm:pt modelId="{BEC8FB0A-2449-4CAD-A8A3-1AF26E0D6FCF}" type="sibTrans" cxnId="{3E592289-F222-4DB7-8F37-507AA691D556}">
      <dgm:prSet/>
      <dgm:spPr/>
      <dgm:t>
        <a:bodyPr/>
        <a:lstStyle/>
        <a:p>
          <a:endParaRPr lang="en-US"/>
        </a:p>
      </dgm:t>
    </dgm:pt>
    <dgm:pt modelId="{4A62A77F-20CE-404F-90CC-2A427D2B4993}" type="pres">
      <dgm:prSet presAssocID="{23948B4A-1A23-4EE3-809F-A87C0440B948}" presName="vert0" presStyleCnt="0">
        <dgm:presLayoutVars>
          <dgm:dir/>
          <dgm:animOne val="branch"/>
          <dgm:animLvl val="lvl"/>
        </dgm:presLayoutVars>
      </dgm:prSet>
      <dgm:spPr/>
    </dgm:pt>
    <dgm:pt modelId="{0A28DD18-0861-4ED5-8D87-C51B59825B7E}" type="pres">
      <dgm:prSet presAssocID="{F716F372-11EB-45DF-A73F-0E634C4932A4}" presName="thickLine" presStyleLbl="alignNode1" presStyleIdx="0" presStyleCnt="4"/>
      <dgm:spPr/>
    </dgm:pt>
    <dgm:pt modelId="{A1B42C26-6CB8-4227-A84C-E16FC248271B}" type="pres">
      <dgm:prSet presAssocID="{F716F372-11EB-45DF-A73F-0E634C4932A4}" presName="horz1" presStyleCnt="0"/>
      <dgm:spPr/>
    </dgm:pt>
    <dgm:pt modelId="{1B34416C-979E-4648-80FE-136ED02889EB}" type="pres">
      <dgm:prSet presAssocID="{F716F372-11EB-45DF-A73F-0E634C4932A4}" presName="tx1" presStyleLbl="revTx" presStyleIdx="0" presStyleCnt="4"/>
      <dgm:spPr/>
    </dgm:pt>
    <dgm:pt modelId="{123469D3-010A-4ECD-831F-67FA2903A0A2}" type="pres">
      <dgm:prSet presAssocID="{F716F372-11EB-45DF-A73F-0E634C4932A4}" presName="vert1" presStyleCnt="0"/>
      <dgm:spPr/>
    </dgm:pt>
    <dgm:pt modelId="{9E15C967-3433-4222-9F89-8BB515631A14}" type="pres">
      <dgm:prSet presAssocID="{8F09FB6D-D18A-4C45-90CF-9C4021861C91}" presName="thickLine" presStyleLbl="alignNode1" presStyleIdx="1" presStyleCnt="4"/>
      <dgm:spPr/>
    </dgm:pt>
    <dgm:pt modelId="{7EC881F0-213F-4091-9A0E-B5E2F083361D}" type="pres">
      <dgm:prSet presAssocID="{8F09FB6D-D18A-4C45-90CF-9C4021861C91}" presName="horz1" presStyleCnt="0"/>
      <dgm:spPr/>
    </dgm:pt>
    <dgm:pt modelId="{847DE74E-69C7-481D-9D4F-1679F47573C2}" type="pres">
      <dgm:prSet presAssocID="{8F09FB6D-D18A-4C45-90CF-9C4021861C91}" presName="tx1" presStyleLbl="revTx" presStyleIdx="1" presStyleCnt="4"/>
      <dgm:spPr/>
    </dgm:pt>
    <dgm:pt modelId="{8EA288A7-DF5B-44CD-AB22-C4054EB8AE5D}" type="pres">
      <dgm:prSet presAssocID="{8F09FB6D-D18A-4C45-90CF-9C4021861C91}" presName="vert1" presStyleCnt="0"/>
      <dgm:spPr/>
    </dgm:pt>
    <dgm:pt modelId="{A0E6CC93-ED8F-42CB-9280-2B5E3D77548C}" type="pres">
      <dgm:prSet presAssocID="{526C373C-AB27-429B-8024-94299A9DE60E}" presName="thickLine" presStyleLbl="alignNode1" presStyleIdx="2" presStyleCnt="4"/>
      <dgm:spPr/>
    </dgm:pt>
    <dgm:pt modelId="{5030D980-9E55-447B-BD6E-2201A1E25502}" type="pres">
      <dgm:prSet presAssocID="{526C373C-AB27-429B-8024-94299A9DE60E}" presName="horz1" presStyleCnt="0"/>
      <dgm:spPr/>
    </dgm:pt>
    <dgm:pt modelId="{B479C28D-8503-40D6-9913-D35C604FD06E}" type="pres">
      <dgm:prSet presAssocID="{526C373C-AB27-429B-8024-94299A9DE60E}" presName="tx1" presStyleLbl="revTx" presStyleIdx="2" presStyleCnt="4"/>
      <dgm:spPr/>
    </dgm:pt>
    <dgm:pt modelId="{B898513B-397A-4443-AC87-DA31E2A39FAC}" type="pres">
      <dgm:prSet presAssocID="{526C373C-AB27-429B-8024-94299A9DE60E}" presName="vert1" presStyleCnt="0"/>
      <dgm:spPr/>
    </dgm:pt>
    <dgm:pt modelId="{8BFDD78D-7E9D-43C8-ACB0-5114B93B6E6D}" type="pres">
      <dgm:prSet presAssocID="{61979513-4469-4D63-8EEE-FFD99521D1FD}" presName="thickLine" presStyleLbl="alignNode1" presStyleIdx="3" presStyleCnt="4"/>
      <dgm:spPr/>
    </dgm:pt>
    <dgm:pt modelId="{FEEF9A86-A0CB-43D5-A7D6-2EE43080BB2E}" type="pres">
      <dgm:prSet presAssocID="{61979513-4469-4D63-8EEE-FFD99521D1FD}" presName="horz1" presStyleCnt="0"/>
      <dgm:spPr/>
    </dgm:pt>
    <dgm:pt modelId="{185C2FDF-0167-4B85-8B64-CD4EF6011CBC}" type="pres">
      <dgm:prSet presAssocID="{61979513-4469-4D63-8EEE-FFD99521D1FD}" presName="tx1" presStyleLbl="revTx" presStyleIdx="3" presStyleCnt="4"/>
      <dgm:spPr/>
    </dgm:pt>
    <dgm:pt modelId="{E58374C8-E3CF-4A68-BC24-8B2F4E023A4B}" type="pres">
      <dgm:prSet presAssocID="{61979513-4469-4D63-8EEE-FFD99521D1FD}" presName="vert1" presStyleCnt="0"/>
      <dgm:spPr/>
    </dgm:pt>
  </dgm:ptLst>
  <dgm:cxnLst>
    <dgm:cxn modelId="{8AE81807-5985-4336-A531-06A812E0C5EB}" srcId="{23948B4A-1A23-4EE3-809F-A87C0440B948}" destId="{8F09FB6D-D18A-4C45-90CF-9C4021861C91}" srcOrd="1" destOrd="0" parTransId="{2294DB0B-0175-426C-BA8B-C63451DF4366}" sibTransId="{86F17FDD-531C-41D0-8225-34DCECC2186C}"/>
    <dgm:cxn modelId="{7B220542-0627-4270-AACC-CECFC43302A7}" type="presOf" srcId="{526C373C-AB27-429B-8024-94299A9DE60E}" destId="{B479C28D-8503-40D6-9913-D35C604FD06E}" srcOrd="0" destOrd="0" presId="urn:microsoft.com/office/officeart/2008/layout/LinedList"/>
    <dgm:cxn modelId="{D63D2568-8A10-4773-B78D-21C21A881BA1}" type="presOf" srcId="{F716F372-11EB-45DF-A73F-0E634C4932A4}" destId="{1B34416C-979E-4648-80FE-136ED02889EB}" srcOrd="0" destOrd="0" presId="urn:microsoft.com/office/officeart/2008/layout/LinedList"/>
    <dgm:cxn modelId="{D781B668-0DB4-4CD5-9C7A-C18A0ADEB34E}" srcId="{23948B4A-1A23-4EE3-809F-A87C0440B948}" destId="{526C373C-AB27-429B-8024-94299A9DE60E}" srcOrd="2" destOrd="0" parTransId="{7E58369B-95ED-42E0-95DA-CD9F65ACBA99}" sibTransId="{9AD24A0F-E4A5-4804-8DD8-061F31AEAF76}"/>
    <dgm:cxn modelId="{55B67C4A-7D44-4D39-8752-CEC750CE3599}" type="presOf" srcId="{8F09FB6D-D18A-4C45-90CF-9C4021861C91}" destId="{847DE74E-69C7-481D-9D4F-1679F47573C2}" srcOrd="0" destOrd="0" presId="urn:microsoft.com/office/officeart/2008/layout/LinedList"/>
    <dgm:cxn modelId="{3E592289-F222-4DB7-8F37-507AA691D556}" srcId="{23948B4A-1A23-4EE3-809F-A87C0440B948}" destId="{61979513-4469-4D63-8EEE-FFD99521D1FD}" srcOrd="3" destOrd="0" parTransId="{2FD330E5-C7FF-45C8-8885-049DFDF4A282}" sibTransId="{BEC8FB0A-2449-4CAD-A8A3-1AF26E0D6FCF}"/>
    <dgm:cxn modelId="{66602FC1-BA21-4ACD-AECC-E2B35AC66BFC}" type="presOf" srcId="{61979513-4469-4D63-8EEE-FFD99521D1FD}" destId="{185C2FDF-0167-4B85-8B64-CD4EF6011CBC}" srcOrd="0" destOrd="0" presId="urn:microsoft.com/office/officeart/2008/layout/LinedList"/>
    <dgm:cxn modelId="{BD4D06CD-7F46-4E3B-89FA-E2430DF039BF}" type="presOf" srcId="{23948B4A-1A23-4EE3-809F-A87C0440B948}" destId="{4A62A77F-20CE-404F-90CC-2A427D2B4993}" srcOrd="0" destOrd="0" presId="urn:microsoft.com/office/officeart/2008/layout/LinedList"/>
    <dgm:cxn modelId="{24A97FE2-D9DC-424D-819A-61CF1B3BBEE7}" srcId="{23948B4A-1A23-4EE3-809F-A87C0440B948}" destId="{F716F372-11EB-45DF-A73F-0E634C4932A4}" srcOrd="0" destOrd="0" parTransId="{63E06BE4-A5AA-408A-9D2F-3D4B1CA81AD1}" sibTransId="{B33E364A-BE4C-4B4F-B55E-9CCB16908085}"/>
    <dgm:cxn modelId="{713BB143-4224-4535-8710-86AF7800EF4A}" type="presParOf" srcId="{4A62A77F-20CE-404F-90CC-2A427D2B4993}" destId="{0A28DD18-0861-4ED5-8D87-C51B59825B7E}" srcOrd="0" destOrd="0" presId="urn:microsoft.com/office/officeart/2008/layout/LinedList"/>
    <dgm:cxn modelId="{3844A380-705F-4410-AC55-D9EAA10B983D}" type="presParOf" srcId="{4A62A77F-20CE-404F-90CC-2A427D2B4993}" destId="{A1B42C26-6CB8-4227-A84C-E16FC248271B}" srcOrd="1" destOrd="0" presId="urn:microsoft.com/office/officeart/2008/layout/LinedList"/>
    <dgm:cxn modelId="{0B19DD8D-091E-45B2-8391-8BF9CF6F13E8}" type="presParOf" srcId="{A1B42C26-6CB8-4227-A84C-E16FC248271B}" destId="{1B34416C-979E-4648-80FE-136ED02889EB}" srcOrd="0" destOrd="0" presId="urn:microsoft.com/office/officeart/2008/layout/LinedList"/>
    <dgm:cxn modelId="{E7D5ACF7-0868-4DFB-BBA3-1E4814A6EBBE}" type="presParOf" srcId="{A1B42C26-6CB8-4227-A84C-E16FC248271B}" destId="{123469D3-010A-4ECD-831F-67FA2903A0A2}" srcOrd="1" destOrd="0" presId="urn:microsoft.com/office/officeart/2008/layout/LinedList"/>
    <dgm:cxn modelId="{6AA96B93-F180-4B2B-8425-B25F327E5F6F}" type="presParOf" srcId="{4A62A77F-20CE-404F-90CC-2A427D2B4993}" destId="{9E15C967-3433-4222-9F89-8BB515631A14}" srcOrd="2" destOrd="0" presId="urn:microsoft.com/office/officeart/2008/layout/LinedList"/>
    <dgm:cxn modelId="{5959AC1A-0AB7-4937-A81C-07A91DFFE3CF}" type="presParOf" srcId="{4A62A77F-20CE-404F-90CC-2A427D2B4993}" destId="{7EC881F0-213F-4091-9A0E-B5E2F083361D}" srcOrd="3" destOrd="0" presId="urn:microsoft.com/office/officeart/2008/layout/LinedList"/>
    <dgm:cxn modelId="{239913F6-7137-49B9-B937-72C04F0B5C84}" type="presParOf" srcId="{7EC881F0-213F-4091-9A0E-B5E2F083361D}" destId="{847DE74E-69C7-481D-9D4F-1679F47573C2}" srcOrd="0" destOrd="0" presId="urn:microsoft.com/office/officeart/2008/layout/LinedList"/>
    <dgm:cxn modelId="{8D120A3C-CB5C-401C-8CDA-4C74DD8B6C17}" type="presParOf" srcId="{7EC881F0-213F-4091-9A0E-B5E2F083361D}" destId="{8EA288A7-DF5B-44CD-AB22-C4054EB8AE5D}" srcOrd="1" destOrd="0" presId="urn:microsoft.com/office/officeart/2008/layout/LinedList"/>
    <dgm:cxn modelId="{1274FD3E-372E-4345-A9A3-4E25684680E8}" type="presParOf" srcId="{4A62A77F-20CE-404F-90CC-2A427D2B4993}" destId="{A0E6CC93-ED8F-42CB-9280-2B5E3D77548C}" srcOrd="4" destOrd="0" presId="urn:microsoft.com/office/officeart/2008/layout/LinedList"/>
    <dgm:cxn modelId="{42972772-5C1C-47C0-8097-9FFA5FC8EF16}" type="presParOf" srcId="{4A62A77F-20CE-404F-90CC-2A427D2B4993}" destId="{5030D980-9E55-447B-BD6E-2201A1E25502}" srcOrd="5" destOrd="0" presId="urn:microsoft.com/office/officeart/2008/layout/LinedList"/>
    <dgm:cxn modelId="{F3623D05-752B-4D1E-B632-8EDC1C2AC1F7}" type="presParOf" srcId="{5030D980-9E55-447B-BD6E-2201A1E25502}" destId="{B479C28D-8503-40D6-9913-D35C604FD06E}" srcOrd="0" destOrd="0" presId="urn:microsoft.com/office/officeart/2008/layout/LinedList"/>
    <dgm:cxn modelId="{7CEDCABD-3B4C-4204-93AE-8A8D3E955C8D}" type="presParOf" srcId="{5030D980-9E55-447B-BD6E-2201A1E25502}" destId="{B898513B-397A-4443-AC87-DA31E2A39FAC}" srcOrd="1" destOrd="0" presId="urn:microsoft.com/office/officeart/2008/layout/LinedList"/>
    <dgm:cxn modelId="{4B5E9E53-0359-4009-81AD-FF0FF00CDA73}" type="presParOf" srcId="{4A62A77F-20CE-404F-90CC-2A427D2B4993}" destId="{8BFDD78D-7E9D-43C8-ACB0-5114B93B6E6D}" srcOrd="6" destOrd="0" presId="urn:microsoft.com/office/officeart/2008/layout/LinedList"/>
    <dgm:cxn modelId="{162ED1CA-DE40-497D-857C-B70C13156835}" type="presParOf" srcId="{4A62A77F-20CE-404F-90CC-2A427D2B4993}" destId="{FEEF9A86-A0CB-43D5-A7D6-2EE43080BB2E}" srcOrd="7" destOrd="0" presId="urn:microsoft.com/office/officeart/2008/layout/LinedList"/>
    <dgm:cxn modelId="{0FE068B2-3BA3-4753-93EB-6A032EA5E812}" type="presParOf" srcId="{FEEF9A86-A0CB-43D5-A7D6-2EE43080BB2E}" destId="{185C2FDF-0167-4B85-8B64-CD4EF6011CBC}" srcOrd="0" destOrd="0" presId="urn:microsoft.com/office/officeart/2008/layout/LinedList"/>
    <dgm:cxn modelId="{A12AA74B-7667-44C2-836B-86E2347CFB17}" type="presParOf" srcId="{FEEF9A86-A0CB-43D5-A7D6-2EE43080BB2E}" destId="{E58374C8-E3CF-4A68-BC24-8B2F4E023A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C00BD6-B40C-4480-913B-41FC26D30A2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549D89C-3F9E-4958-A01D-63896455006D}">
      <dgm:prSet/>
      <dgm:spPr/>
      <dgm:t>
        <a:bodyPr/>
        <a:lstStyle/>
        <a:p>
          <a:r>
            <a:rPr lang="en-GB" dirty="0"/>
            <a:t>User research - “Who is the target customer?”</a:t>
          </a:r>
          <a:endParaRPr lang="en-US" dirty="0"/>
        </a:p>
      </dgm:t>
    </dgm:pt>
    <dgm:pt modelId="{F814B828-2B17-47B9-969D-3E4119DDB7C6}" type="parTrans" cxnId="{631A69A5-82BC-4664-A766-0B7C6F6E126D}">
      <dgm:prSet/>
      <dgm:spPr/>
      <dgm:t>
        <a:bodyPr/>
        <a:lstStyle/>
        <a:p>
          <a:endParaRPr lang="en-US"/>
        </a:p>
      </dgm:t>
    </dgm:pt>
    <dgm:pt modelId="{B67FFB94-DF47-4362-BD28-68BD3C9A2892}" type="sibTrans" cxnId="{631A69A5-82BC-4664-A766-0B7C6F6E126D}">
      <dgm:prSet/>
      <dgm:spPr/>
      <dgm:t>
        <a:bodyPr/>
        <a:lstStyle/>
        <a:p>
          <a:endParaRPr lang="en-US"/>
        </a:p>
      </dgm:t>
    </dgm:pt>
    <dgm:pt modelId="{4597BC61-76BE-4CD1-B86E-694670976CE1}">
      <dgm:prSet/>
      <dgm:spPr/>
      <dgm:t>
        <a:bodyPr/>
        <a:lstStyle/>
        <a:p>
          <a:r>
            <a:rPr lang="en-US" dirty="0"/>
            <a:t>Validate if a genuine need exists- “Do people need this? Why? How many?”</a:t>
          </a:r>
        </a:p>
      </dgm:t>
    </dgm:pt>
    <dgm:pt modelId="{247D8FB0-BD2E-494C-B1FE-9F0275E2B025}" type="parTrans" cxnId="{9E7B6AF4-F6E3-47CA-B607-5F2146D62ABF}">
      <dgm:prSet/>
      <dgm:spPr/>
      <dgm:t>
        <a:bodyPr/>
        <a:lstStyle/>
        <a:p>
          <a:endParaRPr lang="en-US"/>
        </a:p>
      </dgm:t>
    </dgm:pt>
    <dgm:pt modelId="{825EC157-EDA2-4095-BF8A-D03E31D0C02B}" type="sibTrans" cxnId="{9E7B6AF4-F6E3-47CA-B607-5F2146D62ABF}">
      <dgm:prSet/>
      <dgm:spPr/>
      <dgm:t>
        <a:bodyPr/>
        <a:lstStyle/>
        <a:p>
          <a:endParaRPr lang="en-US"/>
        </a:p>
      </dgm:t>
    </dgm:pt>
    <dgm:pt modelId="{549ABDFD-F6A1-4334-A309-9C9C4EA89B13}">
      <dgm:prSet/>
      <dgm:spPr/>
      <dgm:t>
        <a:bodyPr/>
        <a:lstStyle/>
        <a:p>
          <a:r>
            <a:rPr lang="en-GB" dirty="0"/>
            <a:t>Segment the customer base- “Who needs this?”</a:t>
          </a:r>
          <a:endParaRPr lang="en-US" dirty="0"/>
        </a:p>
      </dgm:t>
    </dgm:pt>
    <dgm:pt modelId="{B025AA03-4085-427A-A7CB-F763809E27BD}" type="parTrans" cxnId="{20B6A29F-8EA0-41CF-AD78-F29827C550ED}">
      <dgm:prSet/>
      <dgm:spPr/>
      <dgm:t>
        <a:bodyPr/>
        <a:lstStyle/>
        <a:p>
          <a:endParaRPr lang="en-US"/>
        </a:p>
      </dgm:t>
    </dgm:pt>
    <dgm:pt modelId="{8AD10808-08B8-445F-B9B9-BFE8680692C0}" type="sibTrans" cxnId="{20B6A29F-8EA0-41CF-AD78-F29827C550ED}">
      <dgm:prSet/>
      <dgm:spPr/>
      <dgm:t>
        <a:bodyPr/>
        <a:lstStyle/>
        <a:p>
          <a:endParaRPr lang="en-US"/>
        </a:p>
      </dgm:t>
    </dgm:pt>
    <dgm:pt modelId="{25537E44-592E-4418-8830-A908D28A6965}">
      <dgm:prSet/>
      <dgm:spPr/>
      <dgm:t>
        <a:bodyPr/>
        <a:lstStyle/>
        <a:p>
          <a:r>
            <a:rPr lang="en-US" dirty="0"/>
            <a:t>Determine users' willingness to pay- “How much will they pay?”</a:t>
          </a:r>
        </a:p>
      </dgm:t>
    </dgm:pt>
    <dgm:pt modelId="{80700C84-EA92-4841-B675-F3C9184DDCBC}" type="parTrans" cxnId="{A952337C-96F5-42C7-B6DA-B1D38B479494}">
      <dgm:prSet/>
      <dgm:spPr/>
      <dgm:t>
        <a:bodyPr/>
        <a:lstStyle/>
        <a:p>
          <a:endParaRPr lang="en-US"/>
        </a:p>
      </dgm:t>
    </dgm:pt>
    <dgm:pt modelId="{21A13408-E1A0-4845-9DAC-AA010FE35CB0}" type="sibTrans" cxnId="{A952337C-96F5-42C7-B6DA-B1D38B479494}">
      <dgm:prSet/>
      <dgm:spPr/>
      <dgm:t>
        <a:bodyPr/>
        <a:lstStyle/>
        <a:p>
          <a:endParaRPr lang="en-US"/>
        </a:p>
      </dgm:t>
    </dgm:pt>
    <dgm:pt modelId="{3A409B4C-C7E8-42C1-9435-07A93E1AD4E7}">
      <dgm:prSet/>
      <dgm:spPr/>
      <dgm:t>
        <a:bodyPr/>
        <a:lstStyle/>
        <a:p>
          <a:r>
            <a:rPr lang="en-GB" dirty="0"/>
            <a:t>Market research - “Who is solving this problem for whom?”</a:t>
          </a:r>
          <a:endParaRPr lang="en-US" dirty="0"/>
        </a:p>
      </dgm:t>
    </dgm:pt>
    <dgm:pt modelId="{246629CC-5D7A-4253-9E4F-F1DDF003F54E}" type="parTrans" cxnId="{97EA236C-27A6-45B4-B320-A60A9448CE1C}">
      <dgm:prSet/>
      <dgm:spPr/>
      <dgm:t>
        <a:bodyPr/>
        <a:lstStyle/>
        <a:p>
          <a:endParaRPr lang="en-US"/>
        </a:p>
      </dgm:t>
    </dgm:pt>
    <dgm:pt modelId="{C8F485D8-3807-4F9E-A084-C10FA5295774}" type="sibTrans" cxnId="{97EA236C-27A6-45B4-B320-A60A9448CE1C}">
      <dgm:prSet/>
      <dgm:spPr/>
      <dgm:t>
        <a:bodyPr/>
        <a:lstStyle/>
        <a:p>
          <a:endParaRPr lang="en-US"/>
        </a:p>
      </dgm:t>
    </dgm:pt>
    <dgm:pt modelId="{E2F3ED4A-1F39-4639-AE23-7F8091F0B220}">
      <dgm:prSet/>
      <dgm:spPr/>
      <dgm:t>
        <a:bodyPr/>
        <a:lstStyle/>
        <a:p>
          <a:r>
            <a:rPr lang="en-IN" dirty="0"/>
            <a:t>Competitor analysis – “Who am I competing with?”</a:t>
          </a:r>
          <a:endParaRPr lang="en-US" dirty="0"/>
        </a:p>
      </dgm:t>
    </dgm:pt>
    <dgm:pt modelId="{BD7AFED8-2941-426A-84B4-E05A91A04589}" type="parTrans" cxnId="{25D9745B-A35D-420D-910C-2C8EE150CD7C}">
      <dgm:prSet/>
      <dgm:spPr/>
      <dgm:t>
        <a:bodyPr/>
        <a:lstStyle/>
        <a:p>
          <a:endParaRPr lang="en-US"/>
        </a:p>
      </dgm:t>
    </dgm:pt>
    <dgm:pt modelId="{A336D435-68EB-4B54-B356-A20AB0F99CF6}" type="sibTrans" cxnId="{25D9745B-A35D-420D-910C-2C8EE150CD7C}">
      <dgm:prSet/>
      <dgm:spPr/>
      <dgm:t>
        <a:bodyPr/>
        <a:lstStyle/>
        <a:p>
          <a:endParaRPr lang="en-US"/>
        </a:p>
      </dgm:t>
    </dgm:pt>
    <dgm:pt modelId="{6E104D34-7038-4549-8456-1C00B92208C2}">
      <dgm:prSet/>
      <dgm:spPr/>
      <dgm:t>
        <a:bodyPr/>
        <a:lstStyle/>
        <a:p>
          <a:r>
            <a:rPr lang="en-US" b="0" dirty="0"/>
            <a:t>Market sizing – “TAM, SAM, SOM: How big, how reachable, how mine?”</a:t>
          </a:r>
        </a:p>
      </dgm:t>
    </dgm:pt>
    <dgm:pt modelId="{9DD05E3F-C8F3-40FA-9CF9-E1BCA486C6E2}" type="parTrans" cxnId="{A271AE8F-F862-46EC-9BB0-A5A10FAFA458}">
      <dgm:prSet/>
      <dgm:spPr/>
      <dgm:t>
        <a:bodyPr/>
        <a:lstStyle/>
        <a:p>
          <a:endParaRPr lang="en-IN"/>
        </a:p>
      </dgm:t>
    </dgm:pt>
    <dgm:pt modelId="{1EA72F1A-2A76-4171-9E56-B2437E4534B4}" type="sibTrans" cxnId="{A271AE8F-F862-46EC-9BB0-A5A10FAFA458}">
      <dgm:prSet/>
      <dgm:spPr/>
      <dgm:t>
        <a:bodyPr/>
        <a:lstStyle/>
        <a:p>
          <a:endParaRPr lang="en-IN"/>
        </a:p>
      </dgm:t>
    </dgm:pt>
    <dgm:pt modelId="{D4D5D2D5-8BAB-408B-B051-470F6B22E470}" type="pres">
      <dgm:prSet presAssocID="{C9C00BD6-B40C-4480-913B-41FC26D30A2A}" presName="linear" presStyleCnt="0">
        <dgm:presLayoutVars>
          <dgm:dir/>
          <dgm:animLvl val="lvl"/>
          <dgm:resizeHandles val="exact"/>
        </dgm:presLayoutVars>
      </dgm:prSet>
      <dgm:spPr/>
    </dgm:pt>
    <dgm:pt modelId="{B4BCA665-3CC1-428E-848F-71E0DA2F0C05}" type="pres">
      <dgm:prSet presAssocID="{6549D89C-3F9E-4958-A01D-63896455006D}" presName="parentLin" presStyleCnt="0"/>
      <dgm:spPr/>
    </dgm:pt>
    <dgm:pt modelId="{CDBC71B9-32B4-44AC-819E-915C59132528}" type="pres">
      <dgm:prSet presAssocID="{6549D89C-3F9E-4958-A01D-63896455006D}" presName="parentLeftMargin" presStyleLbl="node1" presStyleIdx="0" presStyleCnt="2"/>
      <dgm:spPr/>
    </dgm:pt>
    <dgm:pt modelId="{0714F6D5-0D5A-471D-858A-65DD2C986949}" type="pres">
      <dgm:prSet presAssocID="{6549D89C-3F9E-4958-A01D-63896455006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B5569E9-1B91-4E55-A760-0A346EF1CD9F}" type="pres">
      <dgm:prSet presAssocID="{6549D89C-3F9E-4958-A01D-63896455006D}" presName="negativeSpace" presStyleCnt="0"/>
      <dgm:spPr/>
    </dgm:pt>
    <dgm:pt modelId="{AA97321D-012E-4890-9980-7097B4FDE105}" type="pres">
      <dgm:prSet presAssocID="{6549D89C-3F9E-4958-A01D-63896455006D}" presName="childText" presStyleLbl="conFgAcc1" presStyleIdx="0" presStyleCnt="2">
        <dgm:presLayoutVars>
          <dgm:bulletEnabled val="1"/>
        </dgm:presLayoutVars>
      </dgm:prSet>
      <dgm:spPr/>
    </dgm:pt>
    <dgm:pt modelId="{79C280A3-2E59-4FAC-9AA1-0B71F1BA24D5}" type="pres">
      <dgm:prSet presAssocID="{B67FFB94-DF47-4362-BD28-68BD3C9A2892}" presName="spaceBetweenRectangles" presStyleCnt="0"/>
      <dgm:spPr/>
    </dgm:pt>
    <dgm:pt modelId="{4B8F6A28-8DC3-420A-8148-D20165710EE4}" type="pres">
      <dgm:prSet presAssocID="{3A409B4C-C7E8-42C1-9435-07A93E1AD4E7}" presName="parentLin" presStyleCnt="0"/>
      <dgm:spPr/>
    </dgm:pt>
    <dgm:pt modelId="{CF03848D-20FC-43B1-9E91-BE003AE7429B}" type="pres">
      <dgm:prSet presAssocID="{3A409B4C-C7E8-42C1-9435-07A93E1AD4E7}" presName="parentLeftMargin" presStyleLbl="node1" presStyleIdx="0" presStyleCnt="2"/>
      <dgm:spPr/>
    </dgm:pt>
    <dgm:pt modelId="{35D7FEFE-160F-4690-8E66-185D4C5D4D95}" type="pres">
      <dgm:prSet presAssocID="{3A409B4C-C7E8-42C1-9435-07A93E1AD4E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38984EA-C123-4FC4-9B54-59EFDE7C67BB}" type="pres">
      <dgm:prSet presAssocID="{3A409B4C-C7E8-42C1-9435-07A93E1AD4E7}" presName="negativeSpace" presStyleCnt="0"/>
      <dgm:spPr/>
    </dgm:pt>
    <dgm:pt modelId="{D2CC7DA3-FD45-4A9A-9B6A-31F2C388A9A5}" type="pres">
      <dgm:prSet presAssocID="{3A409B4C-C7E8-42C1-9435-07A93E1AD4E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A35DB00-3AEF-4C2F-8932-AB4622DF8750}" type="presOf" srcId="{25537E44-592E-4418-8830-A908D28A6965}" destId="{AA97321D-012E-4890-9980-7097B4FDE105}" srcOrd="0" destOrd="2" presId="urn:microsoft.com/office/officeart/2005/8/layout/list1"/>
    <dgm:cxn modelId="{25D9745B-A35D-420D-910C-2C8EE150CD7C}" srcId="{3A409B4C-C7E8-42C1-9435-07A93E1AD4E7}" destId="{E2F3ED4A-1F39-4639-AE23-7F8091F0B220}" srcOrd="1" destOrd="0" parTransId="{BD7AFED8-2941-426A-84B4-E05A91A04589}" sibTransId="{A336D435-68EB-4B54-B356-A20AB0F99CF6}"/>
    <dgm:cxn modelId="{A16E9942-8522-4F98-8882-B88FE9B6CE08}" type="presOf" srcId="{6549D89C-3F9E-4958-A01D-63896455006D}" destId="{CDBC71B9-32B4-44AC-819E-915C59132528}" srcOrd="0" destOrd="0" presId="urn:microsoft.com/office/officeart/2005/8/layout/list1"/>
    <dgm:cxn modelId="{97EA236C-27A6-45B4-B320-A60A9448CE1C}" srcId="{C9C00BD6-B40C-4480-913B-41FC26D30A2A}" destId="{3A409B4C-C7E8-42C1-9435-07A93E1AD4E7}" srcOrd="1" destOrd="0" parTransId="{246629CC-5D7A-4253-9E4F-F1DDF003F54E}" sibTransId="{C8F485D8-3807-4F9E-A084-C10FA5295774}"/>
    <dgm:cxn modelId="{A231AC75-FB75-494C-A70E-70B7924611EF}" type="presOf" srcId="{549ABDFD-F6A1-4334-A309-9C9C4EA89B13}" destId="{AA97321D-012E-4890-9980-7097B4FDE105}" srcOrd="0" destOrd="1" presId="urn:microsoft.com/office/officeart/2005/8/layout/list1"/>
    <dgm:cxn modelId="{A952337C-96F5-42C7-B6DA-B1D38B479494}" srcId="{6549D89C-3F9E-4958-A01D-63896455006D}" destId="{25537E44-592E-4418-8830-A908D28A6965}" srcOrd="2" destOrd="0" parTransId="{80700C84-EA92-4841-B675-F3C9184DDCBC}" sibTransId="{21A13408-E1A0-4845-9DAC-AA010FE35CB0}"/>
    <dgm:cxn modelId="{1696AE88-08D9-4379-A6DB-2FA3F89B5D77}" type="presOf" srcId="{6E104D34-7038-4549-8456-1C00B92208C2}" destId="{D2CC7DA3-FD45-4A9A-9B6A-31F2C388A9A5}" srcOrd="0" destOrd="0" presId="urn:microsoft.com/office/officeart/2005/8/layout/list1"/>
    <dgm:cxn modelId="{AFF1F98D-9860-411B-8511-2EEC7065C220}" type="presOf" srcId="{3A409B4C-C7E8-42C1-9435-07A93E1AD4E7}" destId="{CF03848D-20FC-43B1-9E91-BE003AE7429B}" srcOrd="0" destOrd="0" presId="urn:microsoft.com/office/officeart/2005/8/layout/list1"/>
    <dgm:cxn modelId="{A271AE8F-F862-46EC-9BB0-A5A10FAFA458}" srcId="{3A409B4C-C7E8-42C1-9435-07A93E1AD4E7}" destId="{6E104D34-7038-4549-8456-1C00B92208C2}" srcOrd="0" destOrd="0" parTransId="{9DD05E3F-C8F3-40FA-9CF9-E1BCA486C6E2}" sibTransId="{1EA72F1A-2A76-4171-9E56-B2437E4534B4}"/>
    <dgm:cxn modelId="{20B6A29F-8EA0-41CF-AD78-F29827C550ED}" srcId="{6549D89C-3F9E-4958-A01D-63896455006D}" destId="{549ABDFD-F6A1-4334-A309-9C9C4EA89B13}" srcOrd="1" destOrd="0" parTransId="{B025AA03-4085-427A-A7CB-F763809E27BD}" sibTransId="{8AD10808-08B8-445F-B9B9-BFE8680692C0}"/>
    <dgm:cxn modelId="{631A69A5-82BC-4664-A766-0B7C6F6E126D}" srcId="{C9C00BD6-B40C-4480-913B-41FC26D30A2A}" destId="{6549D89C-3F9E-4958-A01D-63896455006D}" srcOrd="0" destOrd="0" parTransId="{F814B828-2B17-47B9-969D-3E4119DDB7C6}" sibTransId="{B67FFB94-DF47-4362-BD28-68BD3C9A2892}"/>
    <dgm:cxn modelId="{191F60AB-871B-4943-AD7D-F9F3E5EAEF80}" type="presOf" srcId="{E2F3ED4A-1F39-4639-AE23-7F8091F0B220}" destId="{D2CC7DA3-FD45-4A9A-9B6A-31F2C388A9A5}" srcOrd="0" destOrd="1" presId="urn:microsoft.com/office/officeart/2005/8/layout/list1"/>
    <dgm:cxn modelId="{34F881CB-0952-43F5-B06C-1496B724B528}" type="presOf" srcId="{C9C00BD6-B40C-4480-913B-41FC26D30A2A}" destId="{D4D5D2D5-8BAB-408B-B051-470F6B22E470}" srcOrd="0" destOrd="0" presId="urn:microsoft.com/office/officeart/2005/8/layout/list1"/>
    <dgm:cxn modelId="{67E7BDDF-05C5-4AB7-8E74-51F8AB6CCB51}" type="presOf" srcId="{3A409B4C-C7E8-42C1-9435-07A93E1AD4E7}" destId="{35D7FEFE-160F-4690-8E66-185D4C5D4D95}" srcOrd="1" destOrd="0" presId="urn:microsoft.com/office/officeart/2005/8/layout/list1"/>
    <dgm:cxn modelId="{ED6635F4-F798-434D-A475-F209BF139333}" type="presOf" srcId="{4597BC61-76BE-4CD1-B86E-694670976CE1}" destId="{AA97321D-012E-4890-9980-7097B4FDE105}" srcOrd="0" destOrd="0" presId="urn:microsoft.com/office/officeart/2005/8/layout/list1"/>
    <dgm:cxn modelId="{9E7B6AF4-F6E3-47CA-B607-5F2146D62ABF}" srcId="{6549D89C-3F9E-4958-A01D-63896455006D}" destId="{4597BC61-76BE-4CD1-B86E-694670976CE1}" srcOrd="0" destOrd="0" parTransId="{247D8FB0-BD2E-494C-B1FE-9F0275E2B025}" sibTransId="{825EC157-EDA2-4095-BF8A-D03E31D0C02B}"/>
    <dgm:cxn modelId="{2DE086F4-574C-4C9A-9D65-BE74059023BB}" type="presOf" srcId="{6549D89C-3F9E-4958-A01D-63896455006D}" destId="{0714F6D5-0D5A-471D-858A-65DD2C986949}" srcOrd="1" destOrd="0" presId="urn:microsoft.com/office/officeart/2005/8/layout/list1"/>
    <dgm:cxn modelId="{BE0072E1-D6E5-4BDF-8FAB-7A12C1751CAE}" type="presParOf" srcId="{D4D5D2D5-8BAB-408B-B051-470F6B22E470}" destId="{B4BCA665-3CC1-428E-848F-71E0DA2F0C05}" srcOrd="0" destOrd="0" presId="urn:microsoft.com/office/officeart/2005/8/layout/list1"/>
    <dgm:cxn modelId="{ECC5C319-6413-42CE-A021-F79A35636675}" type="presParOf" srcId="{B4BCA665-3CC1-428E-848F-71E0DA2F0C05}" destId="{CDBC71B9-32B4-44AC-819E-915C59132528}" srcOrd="0" destOrd="0" presId="urn:microsoft.com/office/officeart/2005/8/layout/list1"/>
    <dgm:cxn modelId="{4693C32E-6443-4C21-88B0-9D1D9C486DBB}" type="presParOf" srcId="{B4BCA665-3CC1-428E-848F-71E0DA2F0C05}" destId="{0714F6D5-0D5A-471D-858A-65DD2C986949}" srcOrd="1" destOrd="0" presId="urn:microsoft.com/office/officeart/2005/8/layout/list1"/>
    <dgm:cxn modelId="{A66427D5-B864-4A98-9736-D2F65B1050C9}" type="presParOf" srcId="{D4D5D2D5-8BAB-408B-B051-470F6B22E470}" destId="{EB5569E9-1B91-4E55-A760-0A346EF1CD9F}" srcOrd="1" destOrd="0" presId="urn:microsoft.com/office/officeart/2005/8/layout/list1"/>
    <dgm:cxn modelId="{28B6CD77-DCA7-4967-8E4E-D2CA6F83BBE8}" type="presParOf" srcId="{D4D5D2D5-8BAB-408B-B051-470F6B22E470}" destId="{AA97321D-012E-4890-9980-7097B4FDE105}" srcOrd="2" destOrd="0" presId="urn:microsoft.com/office/officeart/2005/8/layout/list1"/>
    <dgm:cxn modelId="{C0784246-F55D-4FC9-AFDA-7738E4EF90D0}" type="presParOf" srcId="{D4D5D2D5-8BAB-408B-B051-470F6B22E470}" destId="{79C280A3-2E59-4FAC-9AA1-0B71F1BA24D5}" srcOrd="3" destOrd="0" presId="urn:microsoft.com/office/officeart/2005/8/layout/list1"/>
    <dgm:cxn modelId="{79A0883D-19E0-4C1D-845E-08F9136E76C1}" type="presParOf" srcId="{D4D5D2D5-8BAB-408B-B051-470F6B22E470}" destId="{4B8F6A28-8DC3-420A-8148-D20165710EE4}" srcOrd="4" destOrd="0" presId="urn:microsoft.com/office/officeart/2005/8/layout/list1"/>
    <dgm:cxn modelId="{B3834ECC-B44A-477F-8A59-5AD782046419}" type="presParOf" srcId="{4B8F6A28-8DC3-420A-8148-D20165710EE4}" destId="{CF03848D-20FC-43B1-9E91-BE003AE7429B}" srcOrd="0" destOrd="0" presId="urn:microsoft.com/office/officeart/2005/8/layout/list1"/>
    <dgm:cxn modelId="{860F0084-781C-4F84-AB65-3AAF418B796A}" type="presParOf" srcId="{4B8F6A28-8DC3-420A-8148-D20165710EE4}" destId="{35D7FEFE-160F-4690-8E66-185D4C5D4D95}" srcOrd="1" destOrd="0" presId="urn:microsoft.com/office/officeart/2005/8/layout/list1"/>
    <dgm:cxn modelId="{25CD9354-DD9B-4D44-A0E9-2BD7DEA0C9F9}" type="presParOf" srcId="{D4D5D2D5-8BAB-408B-B051-470F6B22E470}" destId="{638984EA-C123-4FC4-9B54-59EFDE7C67BB}" srcOrd="5" destOrd="0" presId="urn:microsoft.com/office/officeart/2005/8/layout/list1"/>
    <dgm:cxn modelId="{D362D0C6-19D1-4A75-927C-0C7C43C2E122}" type="presParOf" srcId="{D4D5D2D5-8BAB-408B-B051-470F6B22E470}" destId="{D2CC7DA3-FD45-4A9A-9B6A-31F2C388A9A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8C99CD-47E1-460C-AFBE-75A2EA131247}" type="doc">
      <dgm:prSet loTypeId="urn:microsoft.com/office/officeart/2005/8/layout/funnel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B9BB62EB-E05A-40FD-9F0B-AA6E6AD00748}">
      <dgm:prSet phldrT="[Text]"/>
      <dgm:spPr/>
      <dgm:t>
        <a:bodyPr/>
        <a:lstStyle/>
        <a:p>
          <a:r>
            <a:rPr lang="en-GB" dirty="0"/>
            <a:t>SAM(2.3M users)</a:t>
          </a:r>
          <a:endParaRPr lang="en-IN" dirty="0"/>
        </a:p>
      </dgm:t>
    </dgm:pt>
    <dgm:pt modelId="{4D43C222-E608-447E-BD4D-ECFBB4ECFDB2}" type="parTrans" cxnId="{C459113D-3595-432B-9896-B90FFB690F86}">
      <dgm:prSet/>
      <dgm:spPr/>
      <dgm:t>
        <a:bodyPr/>
        <a:lstStyle/>
        <a:p>
          <a:endParaRPr lang="en-IN"/>
        </a:p>
      </dgm:t>
    </dgm:pt>
    <dgm:pt modelId="{B258060E-20C4-4646-842E-8ABC92B3C7B1}" type="sibTrans" cxnId="{C459113D-3595-432B-9896-B90FFB690F86}">
      <dgm:prSet/>
      <dgm:spPr/>
      <dgm:t>
        <a:bodyPr/>
        <a:lstStyle/>
        <a:p>
          <a:endParaRPr lang="en-IN"/>
        </a:p>
      </dgm:t>
    </dgm:pt>
    <dgm:pt modelId="{928DF56B-9F32-40C1-B6C2-06D8FCE48C9B}">
      <dgm:prSet phldrT="[Text]"/>
      <dgm:spPr/>
      <dgm:t>
        <a:bodyPr/>
        <a:lstStyle/>
        <a:p>
          <a:r>
            <a:rPr lang="en-GB" dirty="0"/>
            <a:t>TAM (37M users)</a:t>
          </a:r>
          <a:endParaRPr lang="en-IN" dirty="0"/>
        </a:p>
      </dgm:t>
    </dgm:pt>
    <dgm:pt modelId="{539BA770-0320-4F8E-9283-9276DF2E4E96}" type="parTrans" cxnId="{FDBF22A0-CBA3-40B7-B2EC-404F3E3F260C}">
      <dgm:prSet/>
      <dgm:spPr/>
      <dgm:t>
        <a:bodyPr/>
        <a:lstStyle/>
        <a:p>
          <a:endParaRPr lang="en-IN"/>
        </a:p>
      </dgm:t>
    </dgm:pt>
    <dgm:pt modelId="{B5192E7C-4B51-4115-8612-D6F2525E1A20}" type="sibTrans" cxnId="{FDBF22A0-CBA3-40B7-B2EC-404F3E3F260C}">
      <dgm:prSet/>
      <dgm:spPr/>
      <dgm:t>
        <a:bodyPr/>
        <a:lstStyle/>
        <a:p>
          <a:endParaRPr lang="en-IN"/>
        </a:p>
      </dgm:t>
    </dgm:pt>
    <dgm:pt modelId="{0B62DB74-0E55-4262-A1C6-5DE26DF1CCAA}">
      <dgm:prSet phldrT="[Text]"/>
      <dgm:spPr/>
      <dgm:t>
        <a:bodyPr/>
        <a:lstStyle/>
        <a:p>
          <a:r>
            <a:rPr lang="en-GB" dirty="0"/>
            <a:t>SOM (300-900 users)</a:t>
          </a:r>
          <a:endParaRPr lang="en-IN" dirty="0"/>
        </a:p>
      </dgm:t>
    </dgm:pt>
    <dgm:pt modelId="{57009B42-62B1-4241-8862-42B389BF8EE3}" type="parTrans" cxnId="{303C0A25-2CFB-42B1-99C7-14AE39226D35}">
      <dgm:prSet/>
      <dgm:spPr/>
      <dgm:t>
        <a:bodyPr/>
        <a:lstStyle/>
        <a:p>
          <a:endParaRPr lang="en-IN"/>
        </a:p>
      </dgm:t>
    </dgm:pt>
    <dgm:pt modelId="{62839275-9E7D-4E8B-82F5-9EB1F27FFF21}" type="sibTrans" cxnId="{303C0A25-2CFB-42B1-99C7-14AE39226D35}">
      <dgm:prSet/>
      <dgm:spPr/>
      <dgm:t>
        <a:bodyPr/>
        <a:lstStyle/>
        <a:p>
          <a:endParaRPr lang="en-IN"/>
        </a:p>
      </dgm:t>
    </dgm:pt>
    <dgm:pt modelId="{8FBF414F-0FD4-415B-B3C4-26A728800FF6}">
      <dgm:prSet phldrT="[Text]"/>
      <dgm:spPr/>
      <dgm:t>
        <a:bodyPr/>
        <a:lstStyle/>
        <a:p>
          <a:r>
            <a:rPr lang="en-GB" dirty="0"/>
            <a:t>Rs. 2.5 crores annually</a:t>
          </a:r>
          <a:endParaRPr lang="en-IN" dirty="0"/>
        </a:p>
      </dgm:t>
    </dgm:pt>
    <dgm:pt modelId="{F4F4A4B8-2185-4EA3-A12A-C9120C9A4A94}" type="parTrans" cxnId="{A0DBE7E1-CFCA-41A1-9A4E-FB3845356A50}">
      <dgm:prSet/>
      <dgm:spPr/>
      <dgm:t>
        <a:bodyPr/>
        <a:lstStyle/>
        <a:p>
          <a:endParaRPr lang="en-IN"/>
        </a:p>
      </dgm:t>
    </dgm:pt>
    <dgm:pt modelId="{C55A7F64-9781-421F-8462-4C7EF3D137E4}" type="sibTrans" cxnId="{A0DBE7E1-CFCA-41A1-9A4E-FB3845356A50}">
      <dgm:prSet/>
      <dgm:spPr/>
      <dgm:t>
        <a:bodyPr/>
        <a:lstStyle/>
        <a:p>
          <a:endParaRPr lang="en-IN"/>
        </a:p>
      </dgm:t>
    </dgm:pt>
    <dgm:pt modelId="{667974FC-DD5A-4EFD-9FBE-97DF7D00DB26}" type="pres">
      <dgm:prSet presAssocID="{1E8C99CD-47E1-460C-AFBE-75A2EA131247}" presName="Name0" presStyleCnt="0">
        <dgm:presLayoutVars>
          <dgm:chMax val="4"/>
          <dgm:resizeHandles val="exact"/>
        </dgm:presLayoutVars>
      </dgm:prSet>
      <dgm:spPr/>
    </dgm:pt>
    <dgm:pt modelId="{FAA551F7-C483-49A6-B313-D411AEE644EC}" type="pres">
      <dgm:prSet presAssocID="{1E8C99CD-47E1-460C-AFBE-75A2EA131247}" presName="ellipse" presStyleLbl="trBgShp" presStyleIdx="0" presStyleCnt="1"/>
      <dgm:spPr/>
    </dgm:pt>
    <dgm:pt modelId="{02ACF1B1-A73E-4401-8FCB-AD173389791A}" type="pres">
      <dgm:prSet presAssocID="{1E8C99CD-47E1-460C-AFBE-75A2EA131247}" presName="arrow1" presStyleLbl="fgShp" presStyleIdx="0" presStyleCnt="1"/>
      <dgm:spPr/>
    </dgm:pt>
    <dgm:pt modelId="{373CBD69-B495-45AA-BA7C-85BD5FA737AA}" type="pres">
      <dgm:prSet presAssocID="{1E8C99CD-47E1-460C-AFBE-75A2EA131247}" presName="rectangle" presStyleLbl="revTx" presStyleIdx="0" presStyleCnt="1">
        <dgm:presLayoutVars>
          <dgm:bulletEnabled val="1"/>
        </dgm:presLayoutVars>
      </dgm:prSet>
      <dgm:spPr/>
    </dgm:pt>
    <dgm:pt modelId="{CE023CF1-C9E9-45CA-84AD-632D49D2C741}" type="pres">
      <dgm:prSet presAssocID="{928DF56B-9F32-40C1-B6C2-06D8FCE48C9B}" presName="item1" presStyleLbl="node1" presStyleIdx="0" presStyleCnt="3">
        <dgm:presLayoutVars>
          <dgm:bulletEnabled val="1"/>
        </dgm:presLayoutVars>
      </dgm:prSet>
      <dgm:spPr/>
    </dgm:pt>
    <dgm:pt modelId="{E46A2ED1-D2B2-40FC-8BC9-C906DBA314E6}" type="pres">
      <dgm:prSet presAssocID="{0B62DB74-0E55-4262-A1C6-5DE26DF1CCAA}" presName="item2" presStyleLbl="node1" presStyleIdx="1" presStyleCnt="3">
        <dgm:presLayoutVars>
          <dgm:bulletEnabled val="1"/>
        </dgm:presLayoutVars>
      </dgm:prSet>
      <dgm:spPr/>
    </dgm:pt>
    <dgm:pt modelId="{C8B69B70-5761-476C-BFC9-3F846A4F7065}" type="pres">
      <dgm:prSet presAssocID="{8FBF414F-0FD4-415B-B3C4-26A728800FF6}" presName="item3" presStyleLbl="node1" presStyleIdx="2" presStyleCnt="3">
        <dgm:presLayoutVars>
          <dgm:bulletEnabled val="1"/>
        </dgm:presLayoutVars>
      </dgm:prSet>
      <dgm:spPr/>
    </dgm:pt>
    <dgm:pt modelId="{3C0988C2-BA4D-4801-9EA6-B0F702E04ACE}" type="pres">
      <dgm:prSet presAssocID="{1E8C99CD-47E1-460C-AFBE-75A2EA131247}" presName="funnel" presStyleLbl="trAlignAcc1" presStyleIdx="0" presStyleCnt="1"/>
      <dgm:spPr/>
    </dgm:pt>
  </dgm:ptLst>
  <dgm:cxnLst>
    <dgm:cxn modelId="{0236E41A-CE1E-4B04-B3AE-5D9AD5188FC8}" type="presOf" srcId="{8FBF414F-0FD4-415B-B3C4-26A728800FF6}" destId="{373CBD69-B495-45AA-BA7C-85BD5FA737AA}" srcOrd="0" destOrd="0" presId="urn:microsoft.com/office/officeart/2005/8/layout/funnel1"/>
    <dgm:cxn modelId="{5FFC8823-EC62-40EA-B1C3-7F28280109D2}" type="presOf" srcId="{928DF56B-9F32-40C1-B6C2-06D8FCE48C9B}" destId="{E46A2ED1-D2B2-40FC-8BC9-C906DBA314E6}" srcOrd="0" destOrd="0" presId="urn:microsoft.com/office/officeart/2005/8/layout/funnel1"/>
    <dgm:cxn modelId="{303C0A25-2CFB-42B1-99C7-14AE39226D35}" srcId="{1E8C99CD-47E1-460C-AFBE-75A2EA131247}" destId="{0B62DB74-0E55-4262-A1C6-5DE26DF1CCAA}" srcOrd="2" destOrd="0" parTransId="{57009B42-62B1-4241-8862-42B389BF8EE3}" sibTransId="{62839275-9E7D-4E8B-82F5-9EB1F27FFF21}"/>
    <dgm:cxn modelId="{B176C42E-9C24-4458-BDB5-18BC2526467F}" type="presOf" srcId="{0B62DB74-0E55-4262-A1C6-5DE26DF1CCAA}" destId="{CE023CF1-C9E9-45CA-84AD-632D49D2C741}" srcOrd="0" destOrd="0" presId="urn:microsoft.com/office/officeart/2005/8/layout/funnel1"/>
    <dgm:cxn modelId="{C459113D-3595-432B-9896-B90FFB690F86}" srcId="{1E8C99CD-47E1-460C-AFBE-75A2EA131247}" destId="{B9BB62EB-E05A-40FD-9F0B-AA6E6AD00748}" srcOrd="0" destOrd="0" parTransId="{4D43C222-E608-447E-BD4D-ECFBB4ECFDB2}" sibTransId="{B258060E-20C4-4646-842E-8ABC92B3C7B1}"/>
    <dgm:cxn modelId="{A63AE668-7865-4CF5-B603-52474813D54A}" type="presOf" srcId="{B9BB62EB-E05A-40FD-9F0B-AA6E6AD00748}" destId="{C8B69B70-5761-476C-BFC9-3F846A4F7065}" srcOrd="0" destOrd="0" presId="urn:microsoft.com/office/officeart/2005/8/layout/funnel1"/>
    <dgm:cxn modelId="{C3EB8E82-B693-460E-BF98-FD9BF147A431}" type="presOf" srcId="{1E8C99CD-47E1-460C-AFBE-75A2EA131247}" destId="{667974FC-DD5A-4EFD-9FBE-97DF7D00DB26}" srcOrd="0" destOrd="0" presId="urn:microsoft.com/office/officeart/2005/8/layout/funnel1"/>
    <dgm:cxn modelId="{FDBF22A0-CBA3-40B7-B2EC-404F3E3F260C}" srcId="{1E8C99CD-47E1-460C-AFBE-75A2EA131247}" destId="{928DF56B-9F32-40C1-B6C2-06D8FCE48C9B}" srcOrd="1" destOrd="0" parTransId="{539BA770-0320-4F8E-9283-9276DF2E4E96}" sibTransId="{B5192E7C-4B51-4115-8612-D6F2525E1A20}"/>
    <dgm:cxn modelId="{A0DBE7E1-CFCA-41A1-9A4E-FB3845356A50}" srcId="{1E8C99CD-47E1-460C-AFBE-75A2EA131247}" destId="{8FBF414F-0FD4-415B-B3C4-26A728800FF6}" srcOrd="3" destOrd="0" parTransId="{F4F4A4B8-2185-4EA3-A12A-C9120C9A4A94}" sibTransId="{C55A7F64-9781-421F-8462-4C7EF3D137E4}"/>
    <dgm:cxn modelId="{877946F2-96C7-4631-BBAF-5E497B4B9283}" type="presParOf" srcId="{667974FC-DD5A-4EFD-9FBE-97DF7D00DB26}" destId="{FAA551F7-C483-49A6-B313-D411AEE644EC}" srcOrd="0" destOrd="0" presId="urn:microsoft.com/office/officeart/2005/8/layout/funnel1"/>
    <dgm:cxn modelId="{B772D051-9DD5-44C9-A78A-24494D306D38}" type="presParOf" srcId="{667974FC-DD5A-4EFD-9FBE-97DF7D00DB26}" destId="{02ACF1B1-A73E-4401-8FCB-AD173389791A}" srcOrd="1" destOrd="0" presId="urn:microsoft.com/office/officeart/2005/8/layout/funnel1"/>
    <dgm:cxn modelId="{CCA7CDB0-FA34-495C-B475-4C693AB837BA}" type="presParOf" srcId="{667974FC-DD5A-4EFD-9FBE-97DF7D00DB26}" destId="{373CBD69-B495-45AA-BA7C-85BD5FA737AA}" srcOrd="2" destOrd="0" presId="urn:microsoft.com/office/officeart/2005/8/layout/funnel1"/>
    <dgm:cxn modelId="{141F431A-45F1-4BA2-8D5B-0A1FFD3EC8D4}" type="presParOf" srcId="{667974FC-DD5A-4EFD-9FBE-97DF7D00DB26}" destId="{CE023CF1-C9E9-45CA-84AD-632D49D2C741}" srcOrd="3" destOrd="0" presId="urn:microsoft.com/office/officeart/2005/8/layout/funnel1"/>
    <dgm:cxn modelId="{5CC93234-8B60-4A91-93A8-904E8D08115C}" type="presParOf" srcId="{667974FC-DD5A-4EFD-9FBE-97DF7D00DB26}" destId="{E46A2ED1-D2B2-40FC-8BC9-C906DBA314E6}" srcOrd="4" destOrd="0" presId="urn:microsoft.com/office/officeart/2005/8/layout/funnel1"/>
    <dgm:cxn modelId="{C90EE693-BA45-47D0-AFBF-CDBDD3DE14E1}" type="presParOf" srcId="{667974FC-DD5A-4EFD-9FBE-97DF7D00DB26}" destId="{C8B69B70-5761-476C-BFC9-3F846A4F7065}" srcOrd="5" destOrd="0" presId="urn:microsoft.com/office/officeart/2005/8/layout/funnel1"/>
    <dgm:cxn modelId="{5ACA2CD5-1BFC-4E18-8FDA-1E35888D8473}" type="presParOf" srcId="{667974FC-DD5A-4EFD-9FBE-97DF7D00DB26}" destId="{3C0988C2-BA4D-4801-9EA6-B0F702E04AC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03D678-17BC-4984-9C9D-377F727E0A19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A16F02B-6B5B-425F-A2E8-89FF9ADD9DB3}">
      <dgm:prSet phldrT="[Text]"/>
      <dgm:spPr/>
      <dgm:t>
        <a:bodyPr/>
        <a:lstStyle/>
        <a:p>
          <a:r>
            <a:rPr lang="en-US" dirty="0"/>
            <a:t>Hiring a Cook with a Diet Plan - </a:t>
          </a:r>
          <a:r>
            <a:rPr lang="en-IN" dirty="0"/>
            <a:t>₹17,000/month </a:t>
          </a:r>
        </a:p>
      </dgm:t>
    </dgm:pt>
    <dgm:pt modelId="{8AA2E0AE-8D2A-41C3-A47A-882D1B6E7152}" type="parTrans" cxnId="{C2D61486-2483-46B1-8B8C-381FCAD3E7A2}">
      <dgm:prSet/>
      <dgm:spPr/>
      <dgm:t>
        <a:bodyPr/>
        <a:lstStyle/>
        <a:p>
          <a:endParaRPr lang="en-IN"/>
        </a:p>
      </dgm:t>
    </dgm:pt>
    <dgm:pt modelId="{1BB7A528-88E8-4B76-8ECE-0A2E0AB397BE}" type="sibTrans" cxnId="{C2D61486-2483-46B1-8B8C-381FCAD3E7A2}">
      <dgm:prSet/>
      <dgm:spPr/>
      <dgm:t>
        <a:bodyPr/>
        <a:lstStyle/>
        <a:p>
          <a:endParaRPr lang="en-IN"/>
        </a:p>
      </dgm:t>
    </dgm:pt>
    <dgm:pt modelId="{9579EC7A-327E-4977-B6F1-CC6BA446EC42}">
      <dgm:prSet phldrT="[Text]"/>
      <dgm:spPr/>
      <dgm:t>
        <a:bodyPr/>
        <a:lstStyle/>
        <a:p>
          <a:r>
            <a:rPr lang="en-IN" dirty="0"/>
            <a:t>Fitness-Focused Meal Delivery- ₹12,000/month </a:t>
          </a:r>
        </a:p>
      </dgm:t>
    </dgm:pt>
    <dgm:pt modelId="{F4EA48B1-38CE-44A2-A9C3-2B114954C317}" type="parTrans" cxnId="{413A8A83-FCE1-47BF-B09E-F25B3AB764AB}">
      <dgm:prSet/>
      <dgm:spPr/>
      <dgm:t>
        <a:bodyPr/>
        <a:lstStyle/>
        <a:p>
          <a:endParaRPr lang="en-IN"/>
        </a:p>
      </dgm:t>
    </dgm:pt>
    <dgm:pt modelId="{5D90B6B4-D368-4433-AF54-2701266FFC51}" type="sibTrans" cxnId="{413A8A83-FCE1-47BF-B09E-F25B3AB764AB}">
      <dgm:prSet/>
      <dgm:spPr/>
      <dgm:t>
        <a:bodyPr/>
        <a:lstStyle/>
        <a:p>
          <a:endParaRPr lang="en-IN"/>
        </a:p>
      </dgm:t>
    </dgm:pt>
    <dgm:pt modelId="{FC62070E-133F-4C70-B73F-D3E2AAAEA1A5}">
      <dgm:prSet phldrT="[Text]" custT="1"/>
      <dgm:spPr/>
      <dgm:t>
        <a:bodyPr/>
        <a:lstStyle/>
        <a:p>
          <a:r>
            <a:rPr lang="en-US" sz="1100" dirty="0"/>
            <a:t>We offer expert based personalized plans, no generic meals, just what you need.</a:t>
          </a:r>
          <a:endParaRPr lang="en-IN" sz="1100" dirty="0"/>
        </a:p>
      </dgm:t>
    </dgm:pt>
    <dgm:pt modelId="{848BC03B-D375-43E0-B723-35B90C33D791}" type="parTrans" cxnId="{B9CF89FA-E61D-4B35-8800-317CD0B3AEE3}">
      <dgm:prSet/>
      <dgm:spPr/>
      <dgm:t>
        <a:bodyPr/>
        <a:lstStyle/>
        <a:p>
          <a:endParaRPr lang="en-IN"/>
        </a:p>
      </dgm:t>
    </dgm:pt>
    <dgm:pt modelId="{5379E356-184D-434B-93AF-C91E9E43DC19}" type="sibTrans" cxnId="{B9CF89FA-E61D-4B35-8800-317CD0B3AEE3}">
      <dgm:prSet/>
      <dgm:spPr/>
      <dgm:t>
        <a:bodyPr/>
        <a:lstStyle/>
        <a:p>
          <a:endParaRPr lang="en-IN"/>
        </a:p>
      </dgm:t>
    </dgm:pt>
    <dgm:pt modelId="{DC8334E3-0A8B-4402-BBF1-1435608EEAB8}">
      <dgm:prSet phldrT="[Text]"/>
      <dgm:spPr/>
      <dgm:t>
        <a:bodyPr/>
        <a:lstStyle/>
        <a:p>
          <a:r>
            <a:rPr lang="en-US" dirty="0"/>
            <a:t>Healthy Cafes (On-Demand) - ₹22,500/month</a:t>
          </a:r>
          <a:endParaRPr lang="en-IN" dirty="0"/>
        </a:p>
      </dgm:t>
    </dgm:pt>
    <dgm:pt modelId="{A96AC61D-FB5B-41FE-A3EA-71B6729EBBCE}" type="parTrans" cxnId="{CE7BFDAD-5F64-4EEE-95C1-CCFF4074FB56}">
      <dgm:prSet/>
      <dgm:spPr/>
      <dgm:t>
        <a:bodyPr/>
        <a:lstStyle/>
        <a:p>
          <a:endParaRPr lang="en-IN"/>
        </a:p>
      </dgm:t>
    </dgm:pt>
    <dgm:pt modelId="{13F7E1D6-80B3-43A3-A273-FB799C9E0F1C}" type="sibTrans" cxnId="{CE7BFDAD-5F64-4EEE-95C1-CCFF4074FB56}">
      <dgm:prSet/>
      <dgm:spPr/>
      <dgm:t>
        <a:bodyPr/>
        <a:lstStyle/>
        <a:p>
          <a:endParaRPr lang="en-IN"/>
        </a:p>
      </dgm:t>
    </dgm:pt>
    <dgm:pt modelId="{D26F1A39-2B39-4E58-97AA-CD4F643C3F7C}">
      <dgm:prSet phldrT="[Text]" custT="1"/>
      <dgm:spPr/>
      <dgm:t>
        <a:bodyPr/>
        <a:lstStyle/>
        <a:p>
          <a:r>
            <a:rPr lang="en-US" sz="1100" dirty="0"/>
            <a:t>We cut the cost, deliver at home, and provide daily consistency</a:t>
          </a:r>
          <a:endParaRPr lang="en-IN" sz="1100" dirty="0"/>
        </a:p>
      </dgm:t>
    </dgm:pt>
    <dgm:pt modelId="{A62779B1-1203-427B-A27C-93B481C3A695}" type="parTrans" cxnId="{33237106-0EAF-4686-9D0F-56C7B6B73D69}">
      <dgm:prSet/>
      <dgm:spPr/>
      <dgm:t>
        <a:bodyPr/>
        <a:lstStyle/>
        <a:p>
          <a:endParaRPr lang="en-IN"/>
        </a:p>
      </dgm:t>
    </dgm:pt>
    <dgm:pt modelId="{AB569CDB-B654-4B05-9006-AB7B1DDB3C6B}" type="sibTrans" cxnId="{33237106-0EAF-4686-9D0F-56C7B6B73D69}">
      <dgm:prSet/>
      <dgm:spPr/>
      <dgm:t>
        <a:bodyPr/>
        <a:lstStyle/>
        <a:p>
          <a:endParaRPr lang="en-IN"/>
        </a:p>
      </dgm:t>
    </dgm:pt>
    <dgm:pt modelId="{B53221FA-EEF5-4554-B605-32278E1E77E6}">
      <dgm:prSet phldrT="[Text]" custT="1"/>
      <dgm:spPr/>
      <dgm:t>
        <a:bodyPr/>
        <a:lstStyle/>
        <a:p>
          <a:r>
            <a:rPr lang="en-US" sz="1100" dirty="0"/>
            <a:t>We remove the hassle, reduce cognitive load, ensure consistency, take no leaves, offer pause days to save you money.</a:t>
          </a:r>
          <a:endParaRPr lang="en-IN" sz="1100" dirty="0"/>
        </a:p>
      </dgm:t>
    </dgm:pt>
    <dgm:pt modelId="{A1599CB9-CBB3-4817-8D3F-985EC4A94D18}" type="parTrans" cxnId="{069E3FAB-2AD7-4595-9520-03B98626B2CB}">
      <dgm:prSet/>
      <dgm:spPr/>
      <dgm:t>
        <a:bodyPr/>
        <a:lstStyle/>
        <a:p>
          <a:endParaRPr lang="en-IN"/>
        </a:p>
      </dgm:t>
    </dgm:pt>
    <dgm:pt modelId="{589B621A-C0C6-46C7-A359-5DCE4DBD4250}" type="sibTrans" cxnId="{069E3FAB-2AD7-4595-9520-03B98626B2CB}">
      <dgm:prSet/>
      <dgm:spPr/>
      <dgm:t>
        <a:bodyPr/>
        <a:lstStyle/>
        <a:p>
          <a:endParaRPr lang="en-IN"/>
        </a:p>
      </dgm:t>
    </dgm:pt>
    <dgm:pt modelId="{1B01F940-45D5-4622-A174-02BC8B9209F9}">
      <dgm:prSet phldrT="[Text]"/>
      <dgm:spPr/>
      <dgm:t>
        <a:bodyPr/>
        <a:lstStyle/>
        <a:p>
          <a:r>
            <a:rPr lang="en-US" dirty="0"/>
            <a:t>Our service - ₹15,000/month</a:t>
          </a:r>
          <a:endParaRPr lang="en-IN" dirty="0"/>
        </a:p>
      </dgm:t>
    </dgm:pt>
    <dgm:pt modelId="{6E92088B-0373-4ADA-A741-02F51ABBF2CF}" type="parTrans" cxnId="{5CCEA567-A969-41E8-B43D-27C5E23C45A0}">
      <dgm:prSet/>
      <dgm:spPr/>
      <dgm:t>
        <a:bodyPr/>
        <a:lstStyle/>
        <a:p>
          <a:endParaRPr lang="en-IN"/>
        </a:p>
      </dgm:t>
    </dgm:pt>
    <dgm:pt modelId="{C3D99637-790A-43C2-AED0-6A0EDD45F5A4}" type="sibTrans" cxnId="{5CCEA567-A969-41E8-B43D-27C5E23C45A0}">
      <dgm:prSet/>
      <dgm:spPr/>
      <dgm:t>
        <a:bodyPr/>
        <a:lstStyle/>
        <a:p>
          <a:endParaRPr lang="en-IN"/>
        </a:p>
      </dgm:t>
    </dgm:pt>
    <dgm:pt modelId="{098C4771-99DB-4415-85E2-37CBD7E7D337}">
      <dgm:prSet phldrT="[Text]"/>
      <dgm:spPr/>
      <dgm:t>
        <a:bodyPr/>
        <a:lstStyle/>
        <a:p>
          <a:r>
            <a:rPr lang="en-US" dirty="0"/>
            <a:t>We become your personal nutrition partner — from test-based meal planning to expert-designed, portion-controlled meals, progress tracking, and guilt-free cheat days.</a:t>
          </a:r>
          <a:endParaRPr lang="en-IN" dirty="0"/>
        </a:p>
      </dgm:t>
    </dgm:pt>
    <dgm:pt modelId="{02A0EF41-8E2B-4248-9EEE-E61D26B1B27F}" type="parTrans" cxnId="{74F661E9-0093-4C7A-94C0-E0817C5F6DC9}">
      <dgm:prSet/>
      <dgm:spPr/>
      <dgm:t>
        <a:bodyPr/>
        <a:lstStyle/>
        <a:p>
          <a:endParaRPr lang="en-IN"/>
        </a:p>
      </dgm:t>
    </dgm:pt>
    <dgm:pt modelId="{24D887E5-FC39-4164-BBB3-3DFAF0ABFD86}" type="sibTrans" cxnId="{74F661E9-0093-4C7A-94C0-E0817C5F6DC9}">
      <dgm:prSet/>
      <dgm:spPr/>
      <dgm:t>
        <a:bodyPr/>
        <a:lstStyle/>
        <a:p>
          <a:endParaRPr lang="en-IN"/>
        </a:p>
      </dgm:t>
    </dgm:pt>
    <dgm:pt modelId="{6A036624-FAC3-46ED-8D29-09BDDDA9BA7A}" type="pres">
      <dgm:prSet presAssocID="{5203D678-17BC-4984-9C9D-377F727E0A19}" presName="Name0" presStyleCnt="0">
        <dgm:presLayoutVars>
          <dgm:chMax/>
          <dgm:chPref/>
          <dgm:dir/>
        </dgm:presLayoutVars>
      </dgm:prSet>
      <dgm:spPr/>
    </dgm:pt>
    <dgm:pt modelId="{166CF09B-67FA-409F-82BE-EA3785AA734D}" type="pres">
      <dgm:prSet presAssocID="{1A16F02B-6B5B-425F-A2E8-89FF9ADD9DB3}" presName="parenttextcomposite" presStyleCnt="0"/>
      <dgm:spPr/>
    </dgm:pt>
    <dgm:pt modelId="{3BB7F322-13D1-4DD7-9D42-BEE3A6B816D4}" type="pres">
      <dgm:prSet presAssocID="{1A16F02B-6B5B-425F-A2E8-89FF9ADD9DB3}" presName="parenttext" presStyleLbl="revTx" presStyleIdx="0" presStyleCnt="4">
        <dgm:presLayoutVars>
          <dgm:chMax/>
          <dgm:chPref val="2"/>
          <dgm:bulletEnabled val="1"/>
        </dgm:presLayoutVars>
      </dgm:prSet>
      <dgm:spPr/>
    </dgm:pt>
    <dgm:pt modelId="{08369622-4DFA-4768-AFAC-F67D62D273DA}" type="pres">
      <dgm:prSet presAssocID="{1A16F02B-6B5B-425F-A2E8-89FF9ADD9DB3}" presName="composite" presStyleCnt="0"/>
      <dgm:spPr/>
    </dgm:pt>
    <dgm:pt modelId="{0341112E-34AB-4617-8176-14B4B0BA7127}" type="pres">
      <dgm:prSet presAssocID="{1A16F02B-6B5B-425F-A2E8-89FF9ADD9DB3}" presName="chevron1" presStyleLbl="alignNode1" presStyleIdx="0" presStyleCnt="28"/>
      <dgm:spPr/>
    </dgm:pt>
    <dgm:pt modelId="{63656819-5EF3-47BC-BF6E-775B67F36A33}" type="pres">
      <dgm:prSet presAssocID="{1A16F02B-6B5B-425F-A2E8-89FF9ADD9DB3}" presName="chevron2" presStyleLbl="alignNode1" presStyleIdx="1" presStyleCnt="28"/>
      <dgm:spPr/>
    </dgm:pt>
    <dgm:pt modelId="{E21A0F0D-1481-4B3D-BCE7-5DD901382551}" type="pres">
      <dgm:prSet presAssocID="{1A16F02B-6B5B-425F-A2E8-89FF9ADD9DB3}" presName="chevron3" presStyleLbl="alignNode1" presStyleIdx="2" presStyleCnt="28"/>
      <dgm:spPr/>
    </dgm:pt>
    <dgm:pt modelId="{8776C1A9-738F-4783-977F-B0062C2A121F}" type="pres">
      <dgm:prSet presAssocID="{1A16F02B-6B5B-425F-A2E8-89FF9ADD9DB3}" presName="chevron4" presStyleLbl="alignNode1" presStyleIdx="3" presStyleCnt="28"/>
      <dgm:spPr/>
    </dgm:pt>
    <dgm:pt modelId="{3E20EFA4-6750-4E27-8B2C-D7F444B0E5D7}" type="pres">
      <dgm:prSet presAssocID="{1A16F02B-6B5B-425F-A2E8-89FF9ADD9DB3}" presName="chevron5" presStyleLbl="alignNode1" presStyleIdx="4" presStyleCnt="28"/>
      <dgm:spPr/>
    </dgm:pt>
    <dgm:pt modelId="{790D442F-25FB-46A5-A4A5-054FBAF2436D}" type="pres">
      <dgm:prSet presAssocID="{1A16F02B-6B5B-425F-A2E8-89FF9ADD9DB3}" presName="chevron6" presStyleLbl="alignNode1" presStyleIdx="5" presStyleCnt="28"/>
      <dgm:spPr/>
    </dgm:pt>
    <dgm:pt modelId="{DEA600D6-313F-4479-B0A4-45D320DE2EFB}" type="pres">
      <dgm:prSet presAssocID="{1A16F02B-6B5B-425F-A2E8-89FF9ADD9DB3}" presName="chevron7" presStyleLbl="alignNode1" presStyleIdx="6" presStyleCnt="28"/>
      <dgm:spPr/>
    </dgm:pt>
    <dgm:pt modelId="{7158C667-CA71-4DAA-BD01-347A711295F0}" type="pres">
      <dgm:prSet presAssocID="{1A16F02B-6B5B-425F-A2E8-89FF9ADD9DB3}" presName="childtext" presStyleLbl="solidFgAcc1" presStyleIdx="0" presStyleCnt="4">
        <dgm:presLayoutVars>
          <dgm:chMax/>
          <dgm:chPref val="0"/>
          <dgm:bulletEnabled val="1"/>
        </dgm:presLayoutVars>
      </dgm:prSet>
      <dgm:spPr/>
    </dgm:pt>
    <dgm:pt modelId="{A4867D8F-C64C-44D9-A4E8-31484628E6F3}" type="pres">
      <dgm:prSet presAssocID="{1BB7A528-88E8-4B76-8ECE-0A2E0AB397BE}" presName="sibTrans" presStyleCnt="0"/>
      <dgm:spPr/>
    </dgm:pt>
    <dgm:pt modelId="{BC2986F4-D441-4A5F-B1DC-B651372092CA}" type="pres">
      <dgm:prSet presAssocID="{9579EC7A-327E-4977-B6F1-CC6BA446EC42}" presName="parenttextcomposite" presStyleCnt="0"/>
      <dgm:spPr/>
    </dgm:pt>
    <dgm:pt modelId="{42119BAF-F1C1-4942-801E-6118BE201AD3}" type="pres">
      <dgm:prSet presAssocID="{9579EC7A-327E-4977-B6F1-CC6BA446EC42}" presName="parenttext" presStyleLbl="revTx" presStyleIdx="1" presStyleCnt="4">
        <dgm:presLayoutVars>
          <dgm:chMax/>
          <dgm:chPref val="2"/>
          <dgm:bulletEnabled val="1"/>
        </dgm:presLayoutVars>
      </dgm:prSet>
      <dgm:spPr/>
    </dgm:pt>
    <dgm:pt modelId="{AB1BA729-B015-4D03-91B6-7217F82E9662}" type="pres">
      <dgm:prSet presAssocID="{9579EC7A-327E-4977-B6F1-CC6BA446EC42}" presName="composite" presStyleCnt="0"/>
      <dgm:spPr/>
    </dgm:pt>
    <dgm:pt modelId="{8E8355A4-F131-4B89-B519-8CA56CE481FB}" type="pres">
      <dgm:prSet presAssocID="{9579EC7A-327E-4977-B6F1-CC6BA446EC42}" presName="chevron1" presStyleLbl="alignNode1" presStyleIdx="7" presStyleCnt="28"/>
      <dgm:spPr/>
    </dgm:pt>
    <dgm:pt modelId="{CE75F19B-E485-4FEC-BA7F-054F915EAC67}" type="pres">
      <dgm:prSet presAssocID="{9579EC7A-327E-4977-B6F1-CC6BA446EC42}" presName="chevron2" presStyleLbl="alignNode1" presStyleIdx="8" presStyleCnt="28"/>
      <dgm:spPr/>
    </dgm:pt>
    <dgm:pt modelId="{E5D7AC93-3420-4AF9-9954-D2131A468CC2}" type="pres">
      <dgm:prSet presAssocID="{9579EC7A-327E-4977-B6F1-CC6BA446EC42}" presName="chevron3" presStyleLbl="alignNode1" presStyleIdx="9" presStyleCnt="28"/>
      <dgm:spPr/>
    </dgm:pt>
    <dgm:pt modelId="{8A31F00D-815D-4AF9-B745-0DCFF2802FC5}" type="pres">
      <dgm:prSet presAssocID="{9579EC7A-327E-4977-B6F1-CC6BA446EC42}" presName="chevron4" presStyleLbl="alignNode1" presStyleIdx="10" presStyleCnt="28"/>
      <dgm:spPr/>
    </dgm:pt>
    <dgm:pt modelId="{CBB58732-9401-40E2-BEC4-A33C207EC349}" type="pres">
      <dgm:prSet presAssocID="{9579EC7A-327E-4977-B6F1-CC6BA446EC42}" presName="chevron5" presStyleLbl="alignNode1" presStyleIdx="11" presStyleCnt="28"/>
      <dgm:spPr/>
    </dgm:pt>
    <dgm:pt modelId="{0716553E-47B6-4309-80C5-692AA1440FCD}" type="pres">
      <dgm:prSet presAssocID="{9579EC7A-327E-4977-B6F1-CC6BA446EC42}" presName="chevron6" presStyleLbl="alignNode1" presStyleIdx="12" presStyleCnt="28"/>
      <dgm:spPr/>
    </dgm:pt>
    <dgm:pt modelId="{201C5E2D-2C94-42C4-ABBE-014716DFA82B}" type="pres">
      <dgm:prSet presAssocID="{9579EC7A-327E-4977-B6F1-CC6BA446EC42}" presName="chevron7" presStyleLbl="alignNode1" presStyleIdx="13" presStyleCnt="28"/>
      <dgm:spPr/>
    </dgm:pt>
    <dgm:pt modelId="{6FE66A4C-A225-4EB0-9D22-0F5B602ADCC1}" type="pres">
      <dgm:prSet presAssocID="{9579EC7A-327E-4977-B6F1-CC6BA446EC42}" presName="childtext" presStyleLbl="solidFgAcc1" presStyleIdx="1" presStyleCnt="4">
        <dgm:presLayoutVars>
          <dgm:chMax/>
          <dgm:chPref val="0"/>
          <dgm:bulletEnabled val="1"/>
        </dgm:presLayoutVars>
      </dgm:prSet>
      <dgm:spPr/>
    </dgm:pt>
    <dgm:pt modelId="{B673F621-7877-41FD-8D65-581F78E04089}" type="pres">
      <dgm:prSet presAssocID="{5D90B6B4-D368-4433-AF54-2701266FFC51}" presName="sibTrans" presStyleCnt="0"/>
      <dgm:spPr/>
    </dgm:pt>
    <dgm:pt modelId="{30554DB6-74E1-403B-9272-30971A34CF12}" type="pres">
      <dgm:prSet presAssocID="{DC8334E3-0A8B-4402-BBF1-1435608EEAB8}" presName="parenttextcomposite" presStyleCnt="0"/>
      <dgm:spPr/>
    </dgm:pt>
    <dgm:pt modelId="{B3B8DD8C-F383-451D-B1BF-FB623DC31825}" type="pres">
      <dgm:prSet presAssocID="{DC8334E3-0A8B-4402-BBF1-1435608EEAB8}" presName="parenttext" presStyleLbl="revTx" presStyleIdx="2" presStyleCnt="4">
        <dgm:presLayoutVars>
          <dgm:chMax/>
          <dgm:chPref val="2"/>
          <dgm:bulletEnabled val="1"/>
        </dgm:presLayoutVars>
      </dgm:prSet>
      <dgm:spPr/>
    </dgm:pt>
    <dgm:pt modelId="{6D036214-C7F4-48B3-A6CF-AE1F89DB830E}" type="pres">
      <dgm:prSet presAssocID="{DC8334E3-0A8B-4402-BBF1-1435608EEAB8}" presName="composite" presStyleCnt="0"/>
      <dgm:spPr/>
    </dgm:pt>
    <dgm:pt modelId="{AC3897CA-40F7-4FF0-86E6-F0A089DEF4BA}" type="pres">
      <dgm:prSet presAssocID="{DC8334E3-0A8B-4402-BBF1-1435608EEAB8}" presName="chevron1" presStyleLbl="alignNode1" presStyleIdx="14" presStyleCnt="28"/>
      <dgm:spPr/>
    </dgm:pt>
    <dgm:pt modelId="{1079DAE4-73C9-4185-A9A3-8522E44F634F}" type="pres">
      <dgm:prSet presAssocID="{DC8334E3-0A8B-4402-BBF1-1435608EEAB8}" presName="chevron2" presStyleLbl="alignNode1" presStyleIdx="15" presStyleCnt="28"/>
      <dgm:spPr/>
    </dgm:pt>
    <dgm:pt modelId="{47916B92-CDAF-4B18-9F5B-36290CF54373}" type="pres">
      <dgm:prSet presAssocID="{DC8334E3-0A8B-4402-BBF1-1435608EEAB8}" presName="chevron3" presStyleLbl="alignNode1" presStyleIdx="16" presStyleCnt="28"/>
      <dgm:spPr/>
    </dgm:pt>
    <dgm:pt modelId="{C3BD65E0-FC90-415E-8D68-A3CC8E674ACC}" type="pres">
      <dgm:prSet presAssocID="{DC8334E3-0A8B-4402-BBF1-1435608EEAB8}" presName="chevron4" presStyleLbl="alignNode1" presStyleIdx="17" presStyleCnt="28"/>
      <dgm:spPr/>
    </dgm:pt>
    <dgm:pt modelId="{C5ED8CF6-1727-48F3-963A-62AA745F38F9}" type="pres">
      <dgm:prSet presAssocID="{DC8334E3-0A8B-4402-BBF1-1435608EEAB8}" presName="chevron5" presStyleLbl="alignNode1" presStyleIdx="18" presStyleCnt="28"/>
      <dgm:spPr/>
    </dgm:pt>
    <dgm:pt modelId="{486F6A5A-632C-4515-B961-C425F8112D39}" type="pres">
      <dgm:prSet presAssocID="{DC8334E3-0A8B-4402-BBF1-1435608EEAB8}" presName="chevron6" presStyleLbl="alignNode1" presStyleIdx="19" presStyleCnt="28"/>
      <dgm:spPr/>
    </dgm:pt>
    <dgm:pt modelId="{027DE957-A115-43F8-B5AC-59FDBB067115}" type="pres">
      <dgm:prSet presAssocID="{DC8334E3-0A8B-4402-BBF1-1435608EEAB8}" presName="chevron7" presStyleLbl="alignNode1" presStyleIdx="20" presStyleCnt="28"/>
      <dgm:spPr/>
    </dgm:pt>
    <dgm:pt modelId="{F34564F1-53D9-4941-853C-32BE53BF2881}" type="pres">
      <dgm:prSet presAssocID="{DC8334E3-0A8B-4402-BBF1-1435608EEAB8}" presName="childtext" presStyleLbl="solidFgAcc1" presStyleIdx="2" presStyleCnt="4">
        <dgm:presLayoutVars>
          <dgm:chMax/>
          <dgm:chPref val="0"/>
          <dgm:bulletEnabled val="1"/>
        </dgm:presLayoutVars>
      </dgm:prSet>
      <dgm:spPr/>
    </dgm:pt>
    <dgm:pt modelId="{C85FCCE7-2722-4257-B6AD-672917AC617F}" type="pres">
      <dgm:prSet presAssocID="{13F7E1D6-80B3-43A3-A273-FB799C9E0F1C}" presName="sibTrans" presStyleCnt="0"/>
      <dgm:spPr/>
    </dgm:pt>
    <dgm:pt modelId="{11120FFB-7C7E-485F-9DF8-C7D1622F5D08}" type="pres">
      <dgm:prSet presAssocID="{1B01F940-45D5-4622-A174-02BC8B9209F9}" presName="parenttextcomposite" presStyleCnt="0"/>
      <dgm:spPr/>
    </dgm:pt>
    <dgm:pt modelId="{14B05605-258B-4676-A3D3-B640044DB65D}" type="pres">
      <dgm:prSet presAssocID="{1B01F940-45D5-4622-A174-02BC8B9209F9}" presName="parenttext" presStyleLbl="revTx" presStyleIdx="3" presStyleCnt="4">
        <dgm:presLayoutVars>
          <dgm:chMax/>
          <dgm:chPref val="2"/>
          <dgm:bulletEnabled val="1"/>
        </dgm:presLayoutVars>
      </dgm:prSet>
      <dgm:spPr/>
    </dgm:pt>
    <dgm:pt modelId="{83A412E7-FDEA-487E-8A53-111172B5C269}" type="pres">
      <dgm:prSet presAssocID="{1B01F940-45D5-4622-A174-02BC8B9209F9}" presName="composite" presStyleCnt="0"/>
      <dgm:spPr/>
    </dgm:pt>
    <dgm:pt modelId="{802A934A-2A2B-446B-A91F-5F6C980F944A}" type="pres">
      <dgm:prSet presAssocID="{1B01F940-45D5-4622-A174-02BC8B9209F9}" presName="chevron1" presStyleLbl="alignNode1" presStyleIdx="21" presStyleCnt="28"/>
      <dgm:spPr/>
    </dgm:pt>
    <dgm:pt modelId="{65EE5E6D-96AB-42FD-A769-BE9159479C46}" type="pres">
      <dgm:prSet presAssocID="{1B01F940-45D5-4622-A174-02BC8B9209F9}" presName="chevron2" presStyleLbl="alignNode1" presStyleIdx="22" presStyleCnt="28"/>
      <dgm:spPr/>
    </dgm:pt>
    <dgm:pt modelId="{BB6AD031-3C94-47F3-BA8A-5C3796605467}" type="pres">
      <dgm:prSet presAssocID="{1B01F940-45D5-4622-A174-02BC8B9209F9}" presName="chevron3" presStyleLbl="alignNode1" presStyleIdx="23" presStyleCnt="28"/>
      <dgm:spPr/>
    </dgm:pt>
    <dgm:pt modelId="{A152FFAB-B9C2-453E-8B4D-5BF51D71BB5F}" type="pres">
      <dgm:prSet presAssocID="{1B01F940-45D5-4622-A174-02BC8B9209F9}" presName="chevron4" presStyleLbl="alignNode1" presStyleIdx="24" presStyleCnt="28"/>
      <dgm:spPr/>
    </dgm:pt>
    <dgm:pt modelId="{D8249F3C-249E-4682-809D-4CCA4ABA1896}" type="pres">
      <dgm:prSet presAssocID="{1B01F940-45D5-4622-A174-02BC8B9209F9}" presName="chevron5" presStyleLbl="alignNode1" presStyleIdx="25" presStyleCnt="28"/>
      <dgm:spPr/>
    </dgm:pt>
    <dgm:pt modelId="{B24D6A4D-EDFE-493B-A7DD-04580DEE84C3}" type="pres">
      <dgm:prSet presAssocID="{1B01F940-45D5-4622-A174-02BC8B9209F9}" presName="chevron6" presStyleLbl="alignNode1" presStyleIdx="26" presStyleCnt="28"/>
      <dgm:spPr/>
    </dgm:pt>
    <dgm:pt modelId="{F9119ABA-3D72-4AB8-AE41-733321201451}" type="pres">
      <dgm:prSet presAssocID="{1B01F940-45D5-4622-A174-02BC8B9209F9}" presName="chevron7" presStyleLbl="alignNode1" presStyleIdx="27" presStyleCnt="28"/>
      <dgm:spPr/>
    </dgm:pt>
    <dgm:pt modelId="{D85C10C7-F84C-4841-B8F2-EA4344B281EC}" type="pres">
      <dgm:prSet presAssocID="{1B01F940-45D5-4622-A174-02BC8B9209F9}" presName="childtext" presStyleLbl="solidFgAcc1" presStyleIdx="3" presStyleCnt="4">
        <dgm:presLayoutVars>
          <dgm:chMax/>
          <dgm:chPref val="0"/>
          <dgm:bulletEnabled val="1"/>
        </dgm:presLayoutVars>
      </dgm:prSet>
      <dgm:spPr/>
    </dgm:pt>
  </dgm:ptLst>
  <dgm:cxnLst>
    <dgm:cxn modelId="{C8FFE700-8A79-4280-9AFA-2FE89246E3EF}" type="presOf" srcId="{1A16F02B-6B5B-425F-A2E8-89FF9ADD9DB3}" destId="{3BB7F322-13D1-4DD7-9D42-BEE3A6B816D4}" srcOrd="0" destOrd="0" presId="urn:microsoft.com/office/officeart/2008/layout/VerticalAccentList"/>
    <dgm:cxn modelId="{33237106-0EAF-4686-9D0F-56C7B6B73D69}" srcId="{DC8334E3-0A8B-4402-BBF1-1435608EEAB8}" destId="{D26F1A39-2B39-4E58-97AA-CD4F643C3F7C}" srcOrd="0" destOrd="0" parTransId="{A62779B1-1203-427B-A27C-93B481C3A695}" sibTransId="{AB569CDB-B654-4B05-9006-AB7B1DDB3C6B}"/>
    <dgm:cxn modelId="{91949808-02C9-43F5-99ED-425A276A032E}" type="presOf" srcId="{B53221FA-EEF5-4554-B605-32278E1E77E6}" destId="{7158C667-CA71-4DAA-BD01-347A711295F0}" srcOrd="0" destOrd="0" presId="urn:microsoft.com/office/officeart/2008/layout/VerticalAccentList"/>
    <dgm:cxn modelId="{C6998327-6396-46A0-AFB6-C7CDEAF42E84}" type="presOf" srcId="{1B01F940-45D5-4622-A174-02BC8B9209F9}" destId="{14B05605-258B-4676-A3D3-B640044DB65D}" srcOrd="0" destOrd="0" presId="urn:microsoft.com/office/officeart/2008/layout/VerticalAccentList"/>
    <dgm:cxn modelId="{4C4DDA3D-0A4C-4006-80E1-38EE5492BA35}" type="presOf" srcId="{9579EC7A-327E-4977-B6F1-CC6BA446EC42}" destId="{42119BAF-F1C1-4942-801E-6118BE201AD3}" srcOrd="0" destOrd="0" presId="urn:microsoft.com/office/officeart/2008/layout/VerticalAccentList"/>
    <dgm:cxn modelId="{5CCEA567-A969-41E8-B43D-27C5E23C45A0}" srcId="{5203D678-17BC-4984-9C9D-377F727E0A19}" destId="{1B01F940-45D5-4622-A174-02BC8B9209F9}" srcOrd="3" destOrd="0" parTransId="{6E92088B-0373-4ADA-A741-02F51ABBF2CF}" sibTransId="{C3D99637-790A-43C2-AED0-6A0EDD45F5A4}"/>
    <dgm:cxn modelId="{0146894B-099B-4450-B530-FDBF3DDBE742}" type="presOf" srcId="{D26F1A39-2B39-4E58-97AA-CD4F643C3F7C}" destId="{F34564F1-53D9-4941-853C-32BE53BF2881}" srcOrd="0" destOrd="0" presId="urn:microsoft.com/office/officeart/2008/layout/VerticalAccentList"/>
    <dgm:cxn modelId="{7A1BF77E-04D6-40CB-BD46-8DC5DF09B7E0}" type="presOf" srcId="{098C4771-99DB-4415-85E2-37CBD7E7D337}" destId="{D85C10C7-F84C-4841-B8F2-EA4344B281EC}" srcOrd="0" destOrd="0" presId="urn:microsoft.com/office/officeart/2008/layout/VerticalAccentList"/>
    <dgm:cxn modelId="{413A8A83-FCE1-47BF-B09E-F25B3AB764AB}" srcId="{5203D678-17BC-4984-9C9D-377F727E0A19}" destId="{9579EC7A-327E-4977-B6F1-CC6BA446EC42}" srcOrd="1" destOrd="0" parTransId="{F4EA48B1-38CE-44A2-A9C3-2B114954C317}" sibTransId="{5D90B6B4-D368-4433-AF54-2701266FFC51}"/>
    <dgm:cxn modelId="{C2D61486-2483-46B1-8B8C-381FCAD3E7A2}" srcId="{5203D678-17BC-4984-9C9D-377F727E0A19}" destId="{1A16F02B-6B5B-425F-A2E8-89FF9ADD9DB3}" srcOrd="0" destOrd="0" parTransId="{8AA2E0AE-8D2A-41C3-A47A-882D1B6E7152}" sibTransId="{1BB7A528-88E8-4B76-8ECE-0A2E0AB397BE}"/>
    <dgm:cxn modelId="{069E3FAB-2AD7-4595-9520-03B98626B2CB}" srcId="{1A16F02B-6B5B-425F-A2E8-89FF9ADD9DB3}" destId="{B53221FA-EEF5-4554-B605-32278E1E77E6}" srcOrd="0" destOrd="0" parTransId="{A1599CB9-CBB3-4817-8D3F-985EC4A94D18}" sibTransId="{589B621A-C0C6-46C7-A359-5DCE4DBD4250}"/>
    <dgm:cxn modelId="{CE7BFDAD-5F64-4EEE-95C1-CCFF4074FB56}" srcId="{5203D678-17BC-4984-9C9D-377F727E0A19}" destId="{DC8334E3-0A8B-4402-BBF1-1435608EEAB8}" srcOrd="2" destOrd="0" parTransId="{A96AC61D-FB5B-41FE-A3EA-71B6729EBBCE}" sibTransId="{13F7E1D6-80B3-43A3-A273-FB799C9E0F1C}"/>
    <dgm:cxn modelId="{6991A0B2-65C2-4045-91AF-2FEF3D543160}" type="presOf" srcId="{FC62070E-133F-4C70-B73F-D3E2AAAEA1A5}" destId="{6FE66A4C-A225-4EB0-9D22-0F5B602ADCC1}" srcOrd="0" destOrd="0" presId="urn:microsoft.com/office/officeart/2008/layout/VerticalAccentList"/>
    <dgm:cxn modelId="{80B2C5B2-C662-4218-9567-367C8255E05C}" type="presOf" srcId="{DC8334E3-0A8B-4402-BBF1-1435608EEAB8}" destId="{B3B8DD8C-F383-451D-B1BF-FB623DC31825}" srcOrd="0" destOrd="0" presId="urn:microsoft.com/office/officeart/2008/layout/VerticalAccentList"/>
    <dgm:cxn modelId="{74F661E9-0093-4C7A-94C0-E0817C5F6DC9}" srcId="{1B01F940-45D5-4622-A174-02BC8B9209F9}" destId="{098C4771-99DB-4415-85E2-37CBD7E7D337}" srcOrd="0" destOrd="0" parTransId="{02A0EF41-8E2B-4248-9EEE-E61D26B1B27F}" sibTransId="{24D887E5-FC39-4164-BBB3-3DFAF0ABFD86}"/>
    <dgm:cxn modelId="{D80F3DF0-8AD5-4954-9BFC-F4A2696C3233}" type="presOf" srcId="{5203D678-17BC-4984-9C9D-377F727E0A19}" destId="{6A036624-FAC3-46ED-8D29-09BDDDA9BA7A}" srcOrd="0" destOrd="0" presId="urn:microsoft.com/office/officeart/2008/layout/VerticalAccentList"/>
    <dgm:cxn modelId="{B9CF89FA-E61D-4B35-8800-317CD0B3AEE3}" srcId="{9579EC7A-327E-4977-B6F1-CC6BA446EC42}" destId="{FC62070E-133F-4C70-B73F-D3E2AAAEA1A5}" srcOrd="0" destOrd="0" parTransId="{848BC03B-D375-43E0-B723-35B90C33D791}" sibTransId="{5379E356-184D-434B-93AF-C91E9E43DC19}"/>
    <dgm:cxn modelId="{3E650D1F-D88F-4041-91C6-AAADD0551E43}" type="presParOf" srcId="{6A036624-FAC3-46ED-8D29-09BDDDA9BA7A}" destId="{166CF09B-67FA-409F-82BE-EA3785AA734D}" srcOrd="0" destOrd="0" presId="urn:microsoft.com/office/officeart/2008/layout/VerticalAccentList"/>
    <dgm:cxn modelId="{B1C0CA03-3681-4052-BBED-BC988DBAF70E}" type="presParOf" srcId="{166CF09B-67FA-409F-82BE-EA3785AA734D}" destId="{3BB7F322-13D1-4DD7-9D42-BEE3A6B816D4}" srcOrd="0" destOrd="0" presId="urn:microsoft.com/office/officeart/2008/layout/VerticalAccentList"/>
    <dgm:cxn modelId="{8A0475B9-12A8-4514-AB43-94E04315AAA1}" type="presParOf" srcId="{6A036624-FAC3-46ED-8D29-09BDDDA9BA7A}" destId="{08369622-4DFA-4768-AFAC-F67D62D273DA}" srcOrd="1" destOrd="0" presId="urn:microsoft.com/office/officeart/2008/layout/VerticalAccentList"/>
    <dgm:cxn modelId="{843433AE-C039-4D01-A0BD-BB58545EF2C4}" type="presParOf" srcId="{08369622-4DFA-4768-AFAC-F67D62D273DA}" destId="{0341112E-34AB-4617-8176-14B4B0BA7127}" srcOrd="0" destOrd="0" presId="urn:microsoft.com/office/officeart/2008/layout/VerticalAccentList"/>
    <dgm:cxn modelId="{A9BC245C-FBB4-495A-8D74-4EBFE68D0D0C}" type="presParOf" srcId="{08369622-4DFA-4768-AFAC-F67D62D273DA}" destId="{63656819-5EF3-47BC-BF6E-775B67F36A33}" srcOrd="1" destOrd="0" presId="urn:microsoft.com/office/officeart/2008/layout/VerticalAccentList"/>
    <dgm:cxn modelId="{E8EA1444-0530-42C6-B05A-E0F82D384D7A}" type="presParOf" srcId="{08369622-4DFA-4768-AFAC-F67D62D273DA}" destId="{E21A0F0D-1481-4B3D-BCE7-5DD901382551}" srcOrd="2" destOrd="0" presId="urn:microsoft.com/office/officeart/2008/layout/VerticalAccentList"/>
    <dgm:cxn modelId="{73225921-0E93-4FA2-9315-9E91E4EF6F9D}" type="presParOf" srcId="{08369622-4DFA-4768-AFAC-F67D62D273DA}" destId="{8776C1A9-738F-4783-977F-B0062C2A121F}" srcOrd="3" destOrd="0" presId="urn:microsoft.com/office/officeart/2008/layout/VerticalAccentList"/>
    <dgm:cxn modelId="{6D7A61FC-8F40-4602-90F0-5F0FEE383FB8}" type="presParOf" srcId="{08369622-4DFA-4768-AFAC-F67D62D273DA}" destId="{3E20EFA4-6750-4E27-8B2C-D7F444B0E5D7}" srcOrd="4" destOrd="0" presId="urn:microsoft.com/office/officeart/2008/layout/VerticalAccentList"/>
    <dgm:cxn modelId="{FDD86013-016E-42DB-86A0-A2AFC65D5B37}" type="presParOf" srcId="{08369622-4DFA-4768-AFAC-F67D62D273DA}" destId="{790D442F-25FB-46A5-A4A5-054FBAF2436D}" srcOrd="5" destOrd="0" presId="urn:microsoft.com/office/officeart/2008/layout/VerticalAccentList"/>
    <dgm:cxn modelId="{2ABFDC1C-1982-4205-817D-661946932B34}" type="presParOf" srcId="{08369622-4DFA-4768-AFAC-F67D62D273DA}" destId="{DEA600D6-313F-4479-B0A4-45D320DE2EFB}" srcOrd="6" destOrd="0" presId="urn:microsoft.com/office/officeart/2008/layout/VerticalAccentList"/>
    <dgm:cxn modelId="{709ECC6E-CA33-4709-884C-B3B5D1E4E8AB}" type="presParOf" srcId="{08369622-4DFA-4768-AFAC-F67D62D273DA}" destId="{7158C667-CA71-4DAA-BD01-347A711295F0}" srcOrd="7" destOrd="0" presId="urn:microsoft.com/office/officeart/2008/layout/VerticalAccentList"/>
    <dgm:cxn modelId="{A5D8F33E-ED8C-42B1-853A-61875BA9A9E3}" type="presParOf" srcId="{6A036624-FAC3-46ED-8D29-09BDDDA9BA7A}" destId="{A4867D8F-C64C-44D9-A4E8-31484628E6F3}" srcOrd="2" destOrd="0" presId="urn:microsoft.com/office/officeart/2008/layout/VerticalAccentList"/>
    <dgm:cxn modelId="{EEC138BE-98E6-4655-A594-40DC051B5CB4}" type="presParOf" srcId="{6A036624-FAC3-46ED-8D29-09BDDDA9BA7A}" destId="{BC2986F4-D441-4A5F-B1DC-B651372092CA}" srcOrd="3" destOrd="0" presId="urn:microsoft.com/office/officeart/2008/layout/VerticalAccentList"/>
    <dgm:cxn modelId="{281D75E5-C72E-40A2-B452-DE04C591A299}" type="presParOf" srcId="{BC2986F4-D441-4A5F-B1DC-B651372092CA}" destId="{42119BAF-F1C1-4942-801E-6118BE201AD3}" srcOrd="0" destOrd="0" presId="urn:microsoft.com/office/officeart/2008/layout/VerticalAccentList"/>
    <dgm:cxn modelId="{1E779AC8-1006-48EE-85BA-2FF2327DDEA1}" type="presParOf" srcId="{6A036624-FAC3-46ED-8D29-09BDDDA9BA7A}" destId="{AB1BA729-B015-4D03-91B6-7217F82E9662}" srcOrd="4" destOrd="0" presId="urn:microsoft.com/office/officeart/2008/layout/VerticalAccentList"/>
    <dgm:cxn modelId="{30B4B94D-580A-4EAC-8FE1-FF2EB236342F}" type="presParOf" srcId="{AB1BA729-B015-4D03-91B6-7217F82E9662}" destId="{8E8355A4-F131-4B89-B519-8CA56CE481FB}" srcOrd="0" destOrd="0" presId="urn:microsoft.com/office/officeart/2008/layout/VerticalAccentList"/>
    <dgm:cxn modelId="{76A129C6-07D6-4CE0-AA4D-4F27E8352500}" type="presParOf" srcId="{AB1BA729-B015-4D03-91B6-7217F82E9662}" destId="{CE75F19B-E485-4FEC-BA7F-054F915EAC67}" srcOrd="1" destOrd="0" presId="urn:microsoft.com/office/officeart/2008/layout/VerticalAccentList"/>
    <dgm:cxn modelId="{23C23C13-64C2-4FDA-AEF0-BFAD5BC680CC}" type="presParOf" srcId="{AB1BA729-B015-4D03-91B6-7217F82E9662}" destId="{E5D7AC93-3420-4AF9-9954-D2131A468CC2}" srcOrd="2" destOrd="0" presId="urn:microsoft.com/office/officeart/2008/layout/VerticalAccentList"/>
    <dgm:cxn modelId="{199D7935-A20D-4519-960E-8AC8B14E7DEB}" type="presParOf" srcId="{AB1BA729-B015-4D03-91B6-7217F82E9662}" destId="{8A31F00D-815D-4AF9-B745-0DCFF2802FC5}" srcOrd="3" destOrd="0" presId="urn:microsoft.com/office/officeart/2008/layout/VerticalAccentList"/>
    <dgm:cxn modelId="{84C77F24-F8C7-442E-A583-967812E66B3D}" type="presParOf" srcId="{AB1BA729-B015-4D03-91B6-7217F82E9662}" destId="{CBB58732-9401-40E2-BEC4-A33C207EC349}" srcOrd="4" destOrd="0" presId="urn:microsoft.com/office/officeart/2008/layout/VerticalAccentList"/>
    <dgm:cxn modelId="{CCE86530-A980-4D46-B730-700F7FE2C051}" type="presParOf" srcId="{AB1BA729-B015-4D03-91B6-7217F82E9662}" destId="{0716553E-47B6-4309-80C5-692AA1440FCD}" srcOrd="5" destOrd="0" presId="urn:microsoft.com/office/officeart/2008/layout/VerticalAccentList"/>
    <dgm:cxn modelId="{A31C62E3-DDDE-4A4C-8B9E-54AFAA66CB8C}" type="presParOf" srcId="{AB1BA729-B015-4D03-91B6-7217F82E9662}" destId="{201C5E2D-2C94-42C4-ABBE-014716DFA82B}" srcOrd="6" destOrd="0" presId="urn:microsoft.com/office/officeart/2008/layout/VerticalAccentList"/>
    <dgm:cxn modelId="{22F92605-3722-4B34-992E-4E1AB1F1D451}" type="presParOf" srcId="{AB1BA729-B015-4D03-91B6-7217F82E9662}" destId="{6FE66A4C-A225-4EB0-9D22-0F5B602ADCC1}" srcOrd="7" destOrd="0" presId="urn:microsoft.com/office/officeart/2008/layout/VerticalAccentList"/>
    <dgm:cxn modelId="{04278A24-AC3E-423B-AD7B-F8D699E740DE}" type="presParOf" srcId="{6A036624-FAC3-46ED-8D29-09BDDDA9BA7A}" destId="{B673F621-7877-41FD-8D65-581F78E04089}" srcOrd="5" destOrd="0" presId="urn:microsoft.com/office/officeart/2008/layout/VerticalAccentList"/>
    <dgm:cxn modelId="{F7DA3752-3DA8-4738-8478-A8A88CCF075B}" type="presParOf" srcId="{6A036624-FAC3-46ED-8D29-09BDDDA9BA7A}" destId="{30554DB6-74E1-403B-9272-30971A34CF12}" srcOrd="6" destOrd="0" presId="urn:microsoft.com/office/officeart/2008/layout/VerticalAccentList"/>
    <dgm:cxn modelId="{833004BD-9E1C-4DCB-AB51-C7483D592A4E}" type="presParOf" srcId="{30554DB6-74E1-403B-9272-30971A34CF12}" destId="{B3B8DD8C-F383-451D-B1BF-FB623DC31825}" srcOrd="0" destOrd="0" presId="urn:microsoft.com/office/officeart/2008/layout/VerticalAccentList"/>
    <dgm:cxn modelId="{11BA5C4D-2895-4328-BCCE-C6FAB4A999C1}" type="presParOf" srcId="{6A036624-FAC3-46ED-8D29-09BDDDA9BA7A}" destId="{6D036214-C7F4-48B3-A6CF-AE1F89DB830E}" srcOrd="7" destOrd="0" presId="urn:microsoft.com/office/officeart/2008/layout/VerticalAccentList"/>
    <dgm:cxn modelId="{EC0081F7-745C-4E93-93DB-FF36E4AF236C}" type="presParOf" srcId="{6D036214-C7F4-48B3-A6CF-AE1F89DB830E}" destId="{AC3897CA-40F7-4FF0-86E6-F0A089DEF4BA}" srcOrd="0" destOrd="0" presId="urn:microsoft.com/office/officeart/2008/layout/VerticalAccentList"/>
    <dgm:cxn modelId="{D54B2C81-8370-43D4-80A6-DDC1D91ED261}" type="presParOf" srcId="{6D036214-C7F4-48B3-A6CF-AE1F89DB830E}" destId="{1079DAE4-73C9-4185-A9A3-8522E44F634F}" srcOrd="1" destOrd="0" presId="urn:microsoft.com/office/officeart/2008/layout/VerticalAccentList"/>
    <dgm:cxn modelId="{CDCE4D56-6175-4C3F-A760-1BF70C868E87}" type="presParOf" srcId="{6D036214-C7F4-48B3-A6CF-AE1F89DB830E}" destId="{47916B92-CDAF-4B18-9F5B-36290CF54373}" srcOrd="2" destOrd="0" presId="urn:microsoft.com/office/officeart/2008/layout/VerticalAccentList"/>
    <dgm:cxn modelId="{607896DC-499F-4A29-9340-4E569C05CFC8}" type="presParOf" srcId="{6D036214-C7F4-48B3-A6CF-AE1F89DB830E}" destId="{C3BD65E0-FC90-415E-8D68-A3CC8E674ACC}" srcOrd="3" destOrd="0" presId="urn:microsoft.com/office/officeart/2008/layout/VerticalAccentList"/>
    <dgm:cxn modelId="{F1928AE9-24CC-4E29-9C53-17E42476D9EE}" type="presParOf" srcId="{6D036214-C7F4-48B3-A6CF-AE1F89DB830E}" destId="{C5ED8CF6-1727-48F3-963A-62AA745F38F9}" srcOrd="4" destOrd="0" presId="urn:microsoft.com/office/officeart/2008/layout/VerticalAccentList"/>
    <dgm:cxn modelId="{E9754644-E063-40DD-8C08-507A5119F673}" type="presParOf" srcId="{6D036214-C7F4-48B3-A6CF-AE1F89DB830E}" destId="{486F6A5A-632C-4515-B961-C425F8112D39}" srcOrd="5" destOrd="0" presId="urn:microsoft.com/office/officeart/2008/layout/VerticalAccentList"/>
    <dgm:cxn modelId="{08BFDE60-6BC9-4094-9067-F65D92E7EA4C}" type="presParOf" srcId="{6D036214-C7F4-48B3-A6CF-AE1F89DB830E}" destId="{027DE957-A115-43F8-B5AC-59FDBB067115}" srcOrd="6" destOrd="0" presId="urn:microsoft.com/office/officeart/2008/layout/VerticalAccentList"/>
    <dgm:cxn modelId="{AC0FB608-A81B-4187-BCCD-516FCD17164F}" type="presParOf" srcId="{6D036214-C7F4-48B3-A6CF-AE1F89DB830E}" destId="{F34564F1-53D9-4941-853C-32BE53BF2881}" srcOrd="7" destOrd="0" presId="urn:microsoft.com/office/officeart/2008/layout/VerticalAccentList"/>
    <dgm:cxn modelId="{A9FF3257-29A2-402F-BD56-C0BA56431E5A}" type="presParOf" srcId="{6A036624-FAC3-46ED-8D29-09BDDDA9BA7A}" destId="{C85FCCE7-2722-4257-B6AD-672917AC617F}" srcOrd="8" destOrd="0" presId="urn:microsoft.com/office/officeart/2008/layout/VerticalAccentList"/>
    <dgm:cxn modelId="{292B759A-CA3B-4AA8-A60E-0C596AB59900}" type="presParOf" srcId="{6A036624-FAC3-46ED-8D29-09BDDDA9BA7A}" destId="{11120FFB-7C7E-485F-9DF8-C7D1622F5D08}" srcOrd="9" destOrd="0" presId="urn:microsoft.com/office/officeart/2008/layout/VerticalAccentList"/>
    <dgm:cxn modelId="{546B0D4F-1A1D-49C3-8F08-C61965E8ECFC}" type="presParOf" srcId="{11120FFB-7C7E-485F-9DF8-C7D1622F5D08}" destId="{14B05605-258B-4676-A3D3-B640044DB65D}" srcOrd="0" destOrd="0" presId="urn:microsoft.com/office/officeart/2008/layout/VerticalAccentList"/>
    <dgm:cxn modelId="{9C139F69-D634-404B-A793-52CCDE87C88D}" type="presParOf" srcId="{6A036624-FAC3-46ED-8D29-09BDDDA9BA7A}" destId="{83A412E7-FDEA-487E-8A53-111172B5C269}" srcOrd="10" destOrd="0" presId="urn:microsoft.com/office/officeart/2008/layout/VerticalAccentList"/>
    <dgm:cxn modelId="{AA87A6A1-1A9F-4399-ADF6-479306621095}" type="presParOf" srcId="{83A412E7-FDEA-487E-8A53-111172B5C269}" destId="{802A934A-2A2B-446B-A91F-5F6C980F944A}" srcOrd="0" destOrd="0" presId="urn:microsoft.com/office/officeart/2008/layout/VerticalAccentList"/>
    <dgm:cxn modelId="{E12966C5-1352-4DAF-9C0B-3A8A9C75FC37}" type="presParOf" srcId="{83A412E7-FDEA-487E-8A53-111172B5C269}" destId="{65EE5E6D-96AB-42FD-A769-BE9159479C46}" srcOrd="1" destOrd="0" presId="urn:microsoft.com/office/officeart/2008/layout/VerticalAccentList"/>
    <dgm:cxn modelId="{23F8DF33-D504-4E86-963F-5741D9922C57}" type="presParOf" srcId="{83A412E7-FDEA-487E-8A53-111172B5C269}" destId="{BB6AD031-3C94-47F3-BA8A-5C3796605467}" srcOrd="2" destOrd="0" presId="urn:microsoft.com/office/officeart/2008/layout/VerticalAccentList"/>
    <dgm:cxn modelId="{B45FB298-9A77-47BC-853C-E69D1CC801AB}" type="presParOf" srcId="{83A412E7-FDEA-487E-8A53-111172B5C269}" destId="{A152FFAB-B9C2-453E-8B4D-5BF51D71BB5F}" srcOrd="3" destOrd="0" presId="urn:microsoft.com/office/officeart/2008/layout/VerticalAccentList"/>
    <dgm:cxn modelId="{023CEA47-C288-4BFA-958B-E1ED62B055A8}" type="presParOf" srcId="{83A412E7-FDEA-487E-8A53-111172B5C269}" destId="{D8249F3C-249E-4682-809D-4CCA4ABA1896}" srcOrd="4" destOrd="0" presId="urn:microsoft.com/office/officeart/2008/layout/VerticalAccentList"/>
    <dgm:cxn modelId="{FD32A658-6586-421A-9864-57370864212E}" type="presParOf" srcId="{83A412E7-FDEA-487E-8A53-111172B5C269}" destId="{B24D6A4D-EDFE-493B-A7DD-04580DEE84C3}" srcOrd="5" destOrd="0" presId="urn:microsoft.com/office/officeart/2008/layout/VerticalAccentList"/>
    <dgm:cxn modelId="{9392337B-8CBB-41E4-8C33-FBE16C383C5A}" type="presParOf" srcId="{83A412E7-FDEA-487E-8A53-111172B5C269}" destId="{F9119ABA-3D72-4AB8-AE41-733321201451}" srcOrd="6" destOrd="0" presId="urn:microsoft.com/office/officeart/2008/layout/VerticalAccentList"/>
    <dgm:cxn modelId="{36E2AA2D-CDD0-43F3-9632-207F9ACF7960}" type="presParOf" srcId="{83A412E7-FDEA-487E-8A53-111172B5C269}" destId="{D85C10C7-F84C-4841-B8F2-EA4344B281EC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948B4A-1A23-4EE3-809F-A87C0440B94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16F372-11EB-45DF-A73F-0E634C4932A4}">
      <dgm:prSet/>
      <dgm:spPr/>
      <dgm:t>
        <a:bodyPr/>
        <a:lstStyle/>
        <a:p>
          <a:r>
            <a:rPr lang="en-US" dirty="0"/>
            <a:t>Is this a valid need? </a:t>
          </a:r>
          <a:r>
            <a:rPr lang="en-US" dirty="0">
              <a:solidFill>
                <a:srgbClr val="00B050"/>
              </a:solidFill>
            </a:rPr>
            <a:t>Yes! Figure out what Goal-oriented couples want.</a:t>
          </a:r>
        </a:p>
      </dgm:t>
    </dgm:pt>
    <dgm:pt modelId="{63E06BE4-A5AA-408A-9D2F-3D4B1CA81AD1}" type="parTrans" cxnId="{24A97FE2-D9DC-424D-819A-61CF1B3BBEE7}">
      <dgm:prSet/>
      <dgm:spPr/>
      <dgm:t>
        <a:bodyPr/>
        <a:lstStyle/>
        <a:p>
          <a:endParaRPr lang="en-US"/>
        </a:p>
      </dgm:t>
    </dgm:pt>
    <dgm:pt modelId="{B33E364A-BE4C-4B4F-B55E-9CCB16908085}" type="sibTrans" cxnId="{24A97FE2-D9DC-424D-819A-61CF1B3BBEE7}">
      <dgm:prSet/>
      <dgm:spPr/>
      <dgm:t>
        <a:bodyPr/>
        <a:lstStyle/>
        <a:p>
          <a:endParaRPr lang="en-US"/>
        </a:p>
      </dgm:t>
    </dgm:pt>
    <dgm:pt modelId="{8F09FB6D-D18A-4C45-90CF-9C4021861C91}">
      <dgm:prSet/>
      <dgm:spPr/>
      <dgm:t>
        <a:bodyPr/>
        <a:lstStyle/>
        <a:p>
          <a:r>
            <a:rPr lang="en-US" dirty="0"/>
            <a:t>Will people pay for this? </a:t>
          </a:r>
          <a:r>
            <a:rPr lang="en-US" dirty="0">
              <a:solidFill>
                <a:srgbClr val="00B050"/>
              </a:solidFill>
            </a:rPr>
            <a:t>Yes! 37% of their current food budget at least.</a:t>
          </a:r>
          <a:endParaRPr lang="en-US" dirty="0"/>
        </a:p>
      </dgm:t>
    </dgm:pt>
    <dgm:pt modelId="{2294DB0B-0175-426C-BA8B-C63451DF4366}" type="parTrans" cxnId="{8AE81807-5985-4336-A531-06A812E0C5EB}">
      <dgm:prSet/>
      <dgm:spPr/>
      <dgm:t>
        <a:bodyPr/>
        <a:lstStyle/>
        <a:p>
          <a:endParaRPr lang="en-US"/>
        </a:p>
      </dgm:t>
    </dgm:pt>
    <dgm:pt modelId="{86F17FDD-531C-41D0-8225-34DCECC2186C}" type="sibTrans" cxnId="{8AE81807-5985-4336-A531-06A812E0C5EB}">
      <dgm:prSet/>
      <dgm:spPr/>
      <dgm:t>
        <a:bodyPr/>
        <a:lstStyle/>
        <a:p>
          <a:endParaRPr lang="en-US"/>
        </a:p>
      </dgm:t>
    </dgm:pt>
    <dgm:pt modelId="{526C373C-AB27-429B-8024-94299A9DE60E}">
      <dgm:prSet/>
      <dgm:spPr/>
      <dgm:t>
        <a:bodyPr/>
        <a:lstStyle/>
        <a:p>
          <a:r>
            <a:rPr lang="en-US" dirty="0"/>
            <a:t>What are the chances of business success? </a:t>
          </a:r>
          <a:r>
            <a:rPr lang="en-US" dirty="0">
              <a:solidFill>
                <a:srgbClr val="00B050"/>
              </a:solidFill>
            </a:rPr>
            <a:t>Differentiation needed for quality and expert based  nutrition.</a:t>
          </a:r>
        </a:p>
      </dgm:t>
    </dgm:pt>
    <dgm:pt modelId="{7E58369B-95ED-42E0-95DA-CD9F65ACBA99}" type="parTrans" cxnId="{D781B668-0DB4-4CD5-9C7A-C18A0ADEB34E}">
      <dgm:prSet/>
      <dgm:spPr/>
      <dgm:t>
        <a:bodyPr/>
        <a:lstStyle/>
        <a:p>
          <a:endParaRPr lang="en-US"/>
        </a:p>
      </dgm:t>
    </dgm:pt>
    <dgm:pt modelId="{9AD24A0F-E4A5-4804-8DD8-061F31AEAF76}" type="sibTrans" cxnId="{D781B668-0DB4-4CD5-9C7A-C18A0ADEB34E}">
      <dgm:prSet/>
      <dgm:spPr/>
      <dgm:t>
        <a:bodyPr/>
        <a:lstStyle/>
        <a:p>
          <a:endParaRPr lang="en-US"/>
        </a:p>
      </dgm:t>
    </dgm:pt>
    <dgm:pt modelId="{61979513-4469-4D63-8EEE-FFD99521D1FD}">
      <dgm:prSet/>
      <dgm:spPr/>
      <dgm:t>
        <a:bodyPr/>
        <a:lstStyle/>
        <a:p>
          <a:r>
            <a:rPr lang="en-US" dirty="0"/>
            <a:t>How successful can it potentially become? </a:t>
          </a:r>
          <a:r>
            <a:rPr lang="en-US" dirty="0">
              <a:solidFill>
                <a:srgbClr val="00B050"/>
              </a:solidFill>
            </a:rPr>
            <a:t>Conservative annual revenue- Rs. 2.5 crores.</a:t>
          </a:r>
        </a:p>
      </dgm:t>
    </dgm:pt>
    <dgm:pt modelId="{2FD330E5-C7FF-45C8-8885-049DFDF4A282}" type="parTrans" cxnId="{3E592289-F222-4DB7-8F37-507AA691D556}">
      <dgm:prSet/>
      <dgm:spPr/>
      <dgm:t>
        <a:bodyPr/>
        <a:lstStyle/>
        <a:p>
          <a:endParaRPr lang="en-US"/>
        </a:p>
      </dgm:t>
    </dgm:pt>
    <dgm:pt modelId="{BEC8FB0A-2449-4CAD-A8A3-1AF26E0D6FCF}" type="sibTrans" cxnId="{3E592289-F222-4DB7-8F37-507AA691D556}">
      <dgm:prSet/>
      <dgm:spPr/>
      <dgm:t>
        <a:bodyPr/>
        <a:lstStyle/>
        <a:p>
          <a:endParaRPr lang="en-US"/>
        </a:p>
      </dgm:t>
    </dgm:pt>
    <dgm:pt modelId="{4A62A77F-20CE-404F-90CC-2A427D2B4993}" type="pres">
      <dgm:prSet presAssocID="{23948B4A-1A23-4EE3-809F-A87C0440B948}" presName="vert0" presStyleCnt="0">
        <dgm:presLayoutVars>
          <dgm:dir/>
          <dgm:animOne val="branch"/>
          <dgm:animLvl val="lvl"/>
        </dgm:presLayoutVars>
      </dgm:prSet>
      <dgm:spPr/>
    </dgm:pt>
    <dgm:pt modelId="{0A28DD18-0861-4ED5-8D87-C51B59825B7E}" type="pres">
      <dgm:prSet presAssocID="{F716F372-11EB-45DF-A73F-0E634C4932A4}" presName="thickLine" presStyleLbl="alignNode1" presStyleIdx="0" presStyleCnt="4"/>
      <dgm:spPr/>
    </dgm:pt>
    <dgm:pt modelId="{A1B42C26-6CB8-4227-A84C-E16FC248271B}" type="pres">
      <dgm:prSet presAssocID="{F716F372-11EB-45DF-A73F-0E634C4932A4}" presName="horz1" presStyleCnt="0"/>
      <dgm:spPr/>
    </dgm:pt>
    <dgm:pt modelId="{1B34416C-979E-4648-80FE-136ED02889EB}" type="pres">
      <dgm:prSet presAssocID="{F716F372-11EB-45DF-A73F-0E634C4932A4}" presName="tx1" presStyleLbl="revTx" presStyleIdx="0" presStyleCnt="4"/>
      <dgm:spPr/>
    </dgm:pt>
    <dgm:pt modelId="{123469D3-010A-4ECD-831F-67FA2903A0A2}" type="pres">
      <dgm:prSet presAssocID="{F716F372-11EB-45DF-A73F-0E634C4932A4}" presName="vert1" presStyleCnt="0"/>
      <dgm:spPr/>
    </dgm:pt>
    <dgm:pt modelId="{9E15C967-3433-4222-9F89-8BB515631A14}" type="pres">
      <dgm:prSet presAssocID="{8F09FB6D-D18A-4C45-90CF-9C4021861C91}" presName="thickLine" presStyleLbl="alignNode1" presStyleIdx="1" presStyleCnt="4"/>
      <dgm:spPr/>
    </dgm:pt>
    <dgm:pt modelId="{7EC881F0-213F-4091-9A0E-B5E2F083361D}" type="pres">
      <dgm:prSet presAssocID="{8F09FB6D-D18A-4C45-90CF-9C4021861C91}" presName="horz1" presStyleCnt="0"/>
      <dgm:spPr/>
    </dgm:pt>
    <dgm:pt modelId="{847DE74E-69C7-481D-9D4F-1679F47573C2}" type="pres">
      <dgm:prSet presAssocID="{8F09FB6D-D18A-4C45-90CF-9C4021861C91}" presName="tx1" presStyleLbl="revTx" presStyleIdx="1" presStyleCnt="4"/>
      <dgm:spPr/>
    </dgm:pt>
    <dgm:pt modelId="{8EA288A7-DF5B-44CD-AB22-C4054EB8AE5D}" type="pres">
      <dgm:prSet presAssocID="{8F09FB6D-D18A-4C45-90CF-9C4021861C91}" presName="vert1" presStyleCnt="0"/>
      <dgm:spPr/>
    </dgm:pt>
    <dgm:pt modelId="{A0E6CC93-ED8F-42CB-9280-2B5E3D77548C}" type="pres">
      <dgm:prSet presAssocID="{526C373C-AB27-429B-8024-94299A9DE60E}" presName="thickLine" presStyleLbl="alignNode1" presStyleIdx="2" presStyleCnt="4"/>
      <dgm:spPr/>
    </dgm:pt>
    <dgm:pt modelId="{5030D980-9E55-447B-BD6E-2201A1E25502}" type="pres">
      <dgm:prSet presAssocID="{526C373C-AB27-429B-8024-94299A9DE60E}" presName="horz1" presStyleCnt="0"/>
      <dgm:spPr/>
    </dgm:pt>
    <dgm:pt modelId="{B479C28D-8503-40D6-9913-D35C604FD06E}" type="pres">
      <dgm:prSet presAssocID="{526C373C-AB27-429B-8024-94299A9DE60E}" presName="tx1" presStyleLbl="revTx" presStyleIdx="2" presStyleCnt="4"/>
      <dgm:spPr/>
    </dgm:pt>
    <dgm:pt modelId="{B898513B-397A-4443-AC87-DA31E2A39FAC}" type="pres">
      <dgm:prSet presAssocID="{526C373C-AB27-429B-8024-94299A9DE60E}" presName="vert1" presStyleCnt="0"/>
      <dgm:spPr/>
    </dgm:pt>
    <dgm:pt modelId="{8BFDD78D-7E9D-43C8-ACB0-5114B93B6E6D}" type="pres">
      <dgm:prSet presAssocID="{61979513-4469-4D63-8EEE-FFD99521D1FD}" presName="thickLine" presStyleLbl="alignNode1" presStyleIdx="3" presStyleCnt="4"/>
      <dgm:spPr/>
    </dgm:pt>
    <dgm:pt modelId="{FEEF9A86-A0CB-43D5-A7D6-2EE43080BB2E}" type="pres">
      <dgm:prSet presAssocID="{61979513-4469-4D63-8EEE-FFD99521D1FD}" presName="horz1" presStyleCnt="0"/>
      <dgm:spPr/>
    </dgm:pt>
    <dgm:pt modelId="{185C2FDF-0167-4B85-8B64-CD4EF6011CBC}" type="pres">
      <dgm:prSet presAssocID="{61979513-4469-4D63-8EEE-FFD99521D1FD}" presName="tx1" presStyleLbl="revTx" presStyleIdx="3" presStyleCnt="4"/>
      <dgm:spPr/>
    </dgm:pt>
    <dgm:pt modelId="{E58374C8-E3CF-4A68-BC24-8B2F4E023A4B}" type="pres">
      <dgm:prSet presAssocID="{61979513-4469-4D63-8EEE-FFD99521D1FD}" presName="vert1" presStyleCnt="0"/>
      <dgm:spPr/>
    </dgm:pt>
  </dgm:ptLst>
  <dgm:cxnLst>
    <dgm:cxn modelId="{8AE81807-5985-4336-A531-06A812E0C5EB}" srcId="{23948B4A-1A23-4EE3-809F-A87C0440B948}" destId="{8F09FB6D-D18A-4C45-90CF-9C4021861C91}" srcOrd="1" destOrd="0" parTransId="{2294DB0B-0175-426C-BA8B-C63451DF4366}" sibTransId="{86F17FDD-531C-41D0-8225-34DCECC2186C}"/>
    <dgm:cxn modelId="{7B220542-0627-4270-AACC-CECFC43302A7}" type="presOf" srcId="{526C373C-AB27-429B-8024-94299A9DE60E}" destId="{B479C28D-8503-40D6-9913-D35C604FD06E}" srcOrd="0" destOrd="0" presId="urn:microsoft.com/office/officeart/2008/layout/LinedList"/>
    <dgm:cxn modelId="{D63D2568-8A10-4773-B78D-21C21A881BA1}" type="presOf" srcId="{F716F372-11EB-45DF-A73F-0E634C4932A4}" destId="{1B34416C-979E-4648-80FE-136ED02889EB}" srcOrd="0" destOrd="0" presId="urn:microsoft.com/office/officeart/2008/layout/LinedList"/>
    <dgm:cxn modelId="{D781B668-0DB4-4CD5-9C7A-C18A0ADEB34E}" srcId="{23948B4A-1A23-4EE3-809F-A87C0440B948}" destId="{526C373C-AB27-429B-8024-94299A9DE60E}" srcOrd="2" destOrd="0" parTransId="{7E58369B-95ED-42E0-95DA-CD9F65ACBA99}" sibTransId="{9AD24A0F-E4A5-4804-8DD8-061F31AEAF76}"/>
    <dgm:cxn modelId="{55B67C4A-7D44-4D39-8752-CEC750CE3599}" type="presOf" srcId="{8F09FB6D-D18A-4C45-90CF-9C4021861C91}" destId="{847DE74E-69C7-481D-9D4F-1679F47573C2}" srcOrd="0" destOrd="0" presId="urn:microsoft.com/office/officeart/2008/layout/LinedList"/>
    <dgm:cxn modelId="{3E592289-F222-4DB7-8F37-507AA691D556}" srcId="{23948B4A-1A23-4EE3-809F-A87C0440B948}" destId="{61979513-4469-4D63-8EEE-FFD99521D1FD}" srcOrd="3" destOrd="0" parTransId="{2FD330E5-C7FF-45C8-8885-049DFDF4A282}" sibTransId="{BEC8FB0A-2449-4CAD-A8A3-1AF26E0D6FCF}"/>
    <dgm:cxn modelId="{66602FC1-BA21-4ACD-AECC-E2B35AC66BFC}" type="presOf" srcId="{61979513-4469-4D63-8EEE-FFD99521D1FD}" destId="{185C2FDF-0167-4B85-8B64-CD4EF6011CBC}" srcOrd="0" destOrd="0" presId="urn:microsoft.com/office/officeart/2008/layout/LinedList"/>
    <dgm:cxn modelId="{BD4D06CD-7F46-4E3B-89FA-E2430DF039BF}" type="presOf" srcId="{23948B4A-1A23-4EE3-809F-A87C0440B948}" destId="{4A62A77F-20CE-404F-90CC-2A427D2B4993}" srcOrd="0" destOrd="0" presId="urn:microsoft.com/office/officeart/2008/layout/LinedList"/>
    <dgm:cxn modelId="{24A97FE2-D9DC-424D-819A-61CF1B3BBEE7}" srcId="{23948B4A-1A23-4EE3-809F-A87C0440B948}" destId="{F716F372-11EB-45DF-A73F-0E634C4932A4}" srcOrd="0" destOrd="0" parTransId="{63E06BE4-A5AA-408A-9D2F-3D4B1CA81AD1}" sibTransId="{B33E364A-BE4C-4B4F-B55E-9CCB16908085}"/>
    <dgm:cxn modelId="{713BB143-4224-4535-8710-86AF7800EF4A}" type="presParOf" srcId="{4A62A77F-20CE-404F-90CC-2A427D2B4993}" destId="{0A28DD18-0861-4ED5-8D87-C51B59825B7E}" srcOrd="0" destOrd="0" presId="urn:microsoft.com/office/officeart/2008/layout/LinedList"/>
    <dgm:cxn modelId="{3844A380-705F-4410-AC55-D9EAA10B983D}" type="presParOf" srcId="{4A62A77F-20CE-404F-90CC-2A427D2B4993}" destId="{A1B42C26-6CB8-4227-A84C-E16FC248271B}" srcOrd="1" destOrd="0" presId="urn:microsoft.com/office/officeart/2008/layout/LinedList"/>
    <dgm:cxn modelId="{0B19DD8D-091E-45B2-8391-8BF9CF6F13E8}" type="presParOf" srcId="{A1B42C26-6CB8-4227-A84C-E16FC248271B}" destId="{1B34416C-979E-4648-80FE-136ED02889EB}" srcOrd="0" destOrd="0" presId="urn:microsoft.com/office/officeart/2008/layout/LinedList"/>
    <dgm:cxn modelId="{E7D5ACF7-0868-4DFB-BBA3-1E4814A6EBBE}" type="presParOf" srcId="{A1B42C26-6CB8-4227-A84C-E16FC248271B}" destId="{123469D3-010A-4ECD-831F-67FA2903A0A2}" srcOrd="1" destOrd="0" presId="urn:microsoft.com/office/officeart/2008/layout/LinedList"/>
    <dgm:cxn modelId="{6AA96B93-F180-4B2B-8425-B25F327E5F6F}" type="presParOf" srcId="{4A62A77F-20CE-404F-90CC-2A427D2B4993}" destId="{9E15C967-3433-4222-9F89-8BB515631A14}" srcOrd="2" destOrd="0" presId="urn:microsoft.com/office/officeart/2008/layout/LinedList"/>
    <dgm:cxn modelId="{5959AC1A-0AB7-4937-A81C-07A91DFFE3CF}" type="presParOf" srcId="{4A62A77F-20CE-404F-90CC-2A427D2B4993}" destId="{7EC881F0-213F-4091-9A0E-B5E2F083361D}" srcOrd="3" destOrd="0" presId="urn:microsoft.com/office/officeart/2008/layout/LinedList"/>
    <dgm:cxn modelId="{239913F6-7137-49B9-B937-72C04F0B5C84}" type="presParOf" srcId="{7EC881F0-213F-4091-9A0E-B5E2F083361D}" destId="{847DE74E-69C7-481D-9D4F-1679F47573C2}" srcOrd="0" destOrd="0" presId="urn:microsoft.com/office/officeart/2008/layout/LinedList"/>
    <dgm:cxn modelId="{8D120A3C-CB5C-401C-8CDA-4C74DD8B6C17}" type="presParOf" srcId="{7EC881F0-213F-4091-9A0E-B5E2F083361D}" destId="{8EA288A7-DF5B-44CD-AB22-C4054EB8AE5D}" srcOrd="1" destOrd="0" presId="urn:microsoft.com/office/officeart/2008/layout/LinedList"/>
    <dgm:cxn modelId="{1274FD3E-372E-4345-A9A3-4E25684680E8}" type="presParOf" srcId="{4A62A77F-20CE-404F-90CC-2A427D2B4993}" destId="{A0E6CC93-ED8F-42CB-9280-2B5E3D77548C}" srcOrd="4" destOrd="0" presId="urn:microsoft.com/office/officeart/2008/layout/LinedList"/>
    <dgm:cxn modelId="{42972772-5C1C-47C0-8097-9FFA5FC8EF16}" type="presParOf" srcId="{4A62A77F-20CE-404F-90CC-2A427D2B4993}" destId="{5030D980-9E55-447B-BD6E-2201A1E25502}" srcOrd="5" destOrd="0" presId="urn:microsoft.com/office/officeart/2008/layout/LinedList"/>
    <dgm:cxn modelId="{F3623D05-752B-4D1E-B632-8EDC1C2AC1F7}" type="presParOf" srcId="{5030D980-9E55-447B-BD6E-2201A1E25502}" destId="{B479C28D-8503-40D6-9913-D35C604FD06E}" srcOrd="0" destOrd="0" presId="urn:microsoft.com/office/officeart/2008/layout/LinedList"/>
    <dgm:cxn modelId="{7CEDCABD-3B4C-4204-93AE-8A8D3E955C8D}" type="presParOf" srcId="{5030D980-9E55-447B-BD6E-2201A1E25502}" destId="{B898513B-397A-4443-AC87-DA31E2A39FAC}" srcOrd="1" destOrd="0" presId="urn:microsoft.com/office/officeart/2008/layout/LinedList"/>
    <dgm:cxn modelId="{4B5E9E53-0359-4009-81AD-FF0FF00CDA73}" type="presParOf" srcId="{4A62A77F-20CE-404F-90CC-2A427D2B4993}" destId="{8BFDD78D-7E9D-43C8-ACB0-5114B93B6E6D}" srcOrd="6" destOrd="0" presId="urn:microsoft.com/office/officeart/2008/layout/LinedList"/>
    <dgm:cxn modelId="{162ED1CA-DE40-497D-857C-B70C13156835}" type="presParOf" srcId="{4A62A77F-20CE-404F-90CC-2A427D2B4993}" destId="{FEEF9A86-A0CB-43D5-A7D6-2EE43080BB2E}" srcOrd="7" destOrd="0" presId="urn:microsoft.com/office/officeart/2008/layout/LinedList"/>
    <dgm:cxn modelId="{0FE068B2-3BA3-4753-93EB-6A032EA5E812}" type="presParOf" srcId="{FEEF9A86-A0CB-43D5-A7D6-2EE43080BB2E}" destId="{185C2FDF-0167-4B85-8B64-CD4EF6011CBC}" srcOrd="0" destOrd="0" presId="urn:microsoft.com/office/officeart/2008/layout/LinedList"/>
    <dgm:cxn modelId="{A12AA74B-7667-44C2-836B-86E2347CFB17}" type="presParOf" srcId="{FEEF9A86-A0CB-43D5-A7D6-2EE43080BB2E}" destId="{E58374C8-E3CF-4A68-BC24-8B2F4E023A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727ACB-FE94-41C9-ABE8-67854BDDFF42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C45D23D-4EE5-441A-B079-21278ED44913}">
      <dgm:prSet/>
      <dgm:spPr/>
      <dgm:t>
        <a:bodyPr/>
        <a:lstStyle/>
        <a:p>
          <a:r>
            <a:rPr lang="en-US" dirty="0"/>
            <a:t>Assess</a:t>
          </a:r>
        </a:p>
      </dgm:t>
    </dgm:pt>
    <dgm:pt modelId="{E42F86DF-25AF-45D7-8E50-3D3521678CBE}" type="parTrans" cxnId="{C90FFBA1-F17D-4C04-9EE5-27813948DB3C}">
      <dgm:prSet/>
      <dgm:spPr/>
      <dgm:t>
        <a:bodyPr/>
        <a:lstStyle/>
        <a:p>
          <a:endParaRPr lang="en-US"/>
        </a:p>
      </dgm:t>
    </dgm:pt>
    <dgm:pt modelId="{0DC64169-C263-43C9-8230-662040D80D2C}" type="sibTrans" cxnId="{C90FFBA1-F17D-4C04-9EE5-27813948DB3C}">
      <dgm:prSet/>
      <dgm:spPr/>
      <dgm:t>
        <a:bodyPr/>
        <a:lstStyle/>
        <a:p>
          <a:endParaRPr lang="en-US"/>
        </a:p>
      </dgm:t>
    </dgm:pt>
    <dgm:pt modelId="{98B8661D-3FF2-4F5B-A0B5-150F2416440E}">
      <dgm:prSet/>
      <dgm:spPr/>
      <dgm:t>
        <a:bodyPr/>
        <a:lstStyle/>
        <a:p>
          <a:r>
            <a:rPr lang="en-US" dirty="0"/>
            <a:t>Assess yourself- SWOT.</a:t>
          </a:r>
        </a:p>
      </dgm:t>
    </dgm:pt>
    <dgm:pt modelId="{E29C2374-2F51-4A28-91ED-4938BEB6870F}" type="parTrans" cxnId="{032F0ECA-6010-487E-900B-97D4964C8798}">
      <dgm:prSet/>
      <dgm:spPr/>
      <dgm:t>
        <a:bodyPr/>
        <a:lstStyle/>
        <a:p>
          <a:endParaRPr lang="en-US"/>
        </a:p>
      </dgm:t>
    </dgm:pt>
    <dgm:pt modelId="{C6086018-7E7E-4331-AF37-7EBBDBD76485}" type="sibTrans" cxnId="{032F0ECA-6010-487E-900B-97D4964C8798}">
      <dgm:prSet/>
      <dgm:spPr/>
      <dgm:t>
        <a:bodyPr/>
        <a:lstStyle/>
        <a:p>
          <a:endParaRPr lang="en-US"/>
        </a:p>
      </dgm:t>
    </dgm:pt>
    <dgm:pt modelId="{20554344-E219-4FD3-801D-CFCE8F6C393F}">
      <dgm:prSet/>
      <dgm:spPr/>
      <dgm:t>
        <a:bodyPr/>
        <a:lstStyle/>
        <a:p>
          <a:r>
            <a:rPr lang="en-US"/>
            <a:t>Choose</a:t>
          </a:r>
        </a:p>
      </dgm:t>
    </dgm:pt>
    <dgm:pt modelId="{3A6E706A-A8DC-4787-B18D-9E7F723CE3A9}" type="parTrans" cxnId="{80236A09-2448-4BAA-94CD-8E4FEB6E312F}">
      <dgm:prSet/>
      <dgm:spPr/>
      <dgm:t>
        <a:bodyPr/>
        <a:lstStyle/>
        <a:p>
          <a:endParaRPr lang="en-US"/>
        </a:p>
      </dgm:t>
    </dgm:pt>
    <dgm:pt modelId="{C3DC4891-2D31-4D51-A7BE-178BC4FA04D6}" type="sibTrans" cxnId="{80236A09-2448-4BAA-94CD-8E4FEB6E312F}">
      <dgm:prSet/>
      <dgm:spPr/>
      <dgm:t>
        <a:bodyPr/>
        <a:lstStyle/>
        <a:p>
          <a:endParaRPr lang="en-US"/>
        </a:p>
      </dgm:t>
    </dgm:pt>
    <dgm:pt modelId="{9E75028E-28B3-46E0-8A55-EEED82084BCA}">
      <dgm:prSet/>
      <dgm:spPr/>
      <dgm:t>
        <a:bodyPr/>
        <a:lstStyle/>
        <a:p>
          <a:r>
            <a:rPr lang="en-US"/>
            <a:t>Choose your customer segment.</a:t>
          </a:r>
        </a:p>
      </dgm:t>
    </dgm:pt>
    <dgm:pt modelId="{D7652A24-35E0-461A-B4D2-CEFE2F1EDA05}" type="parTrans" cxnId="{6E5BA865-F743-41CF-9A5A-43F09CD40AB7}">
      <dgm:prSet/>
      <dgm:spPr/>
      <dgm:t>
        <a:bodyPr/>
        <a:lstStyle/>
        <a:p>
          <a:endParaRPr lang="en-US"/>
        </a:p>
      </dgm:t>
    </dgm:pt>
    <dgm:pt modelId="{5AEA060E-82BD-42F7-B50E-64E16D69692F}" type="sibTrans" cxnId="{6E5BA865-F743-41CF-9A5A-43F09CD40AB7}">
      <dgm:prSet/>
      <dgm:spPr/>
      <dgm:t>
        <a:bodyPr/>
        <a:lstStyle/>
        <a:p>
          <a:endParaRPr lang="en-US"/>
        </a:p>
      </dgm:t>
    </dgm:pt>
    <dgm:pt modelId="{F7077015-78C3-4468-BD39-60DE1EAA499A}">
      <dgm:prSet/>
      <dgm:spPr/>
      <dgm:t>
        <a:bodyPr/>
        <a:lstStyle/>
        <a:p>
          <a:r>
            <a:rPr lang="en-US"/>
            <a:t>Define</a:t>
          </a:r>
        </a:p>
      </dgm:t>
    </dgm:pt>
    <dgm:pt modelId="{FEF69DB2-EA45-4E14-AE99-CCFD4E949098}" type="parTrans" cxnId="{E869E9E3-CD09-4EFE-B537-92EFCDAA27E1}">
      <dgm:prSet/>
      <dgm:spPr/>
      <dgm:t>
        <a:bodyPr/>
        <a:lstStyle/>
        <a:p>
          <a:endParaRPr lang="en-US"/>
        </a:p>
      </dgm:t>
    </dgm:pt>
    <dgm:pt modelId="{6D6E12FC-46B0-493A-B8F4-DE98212C7E30}" type="sibTrans" cxnId="{E869E9E3-CD09-4EFE-B537-92EFCDAA27E1}">
      <dgm:prSet/>
      <dgm:spPr/>
      <dgm:t>
        <a:bodyPr/>
        <a:lstStyle/>
        <a:p>
          <a:endParaRPr lang="en-US"/>
        </a:p>
      </dgm:t>
    </dgm:pt>
    <dgm:pt modelId="{9ADD3282-9935-4983-8F62-5CEB3F42B15C}">
      <dgm:prSet/>
      <dgm:spPr/>
      <dgm:t>
        <a:bodyPr/>
        <a:lstStyle/>
        <a:p>
          <a:r>
            <a:rPr lang="en-US"/>
            <a:t>Define your business model.</a:t>
          </a:r>
        </a:p>
      </dgm:t>
    </dgm:pt>
    <dgm:pt modelId="{F13072C1-E7AA-4AE2-9130-91354C45F5B3}" type="parTrans" cxnId="{4416DCCB-B5E7-4A9C-8295-25D6FCBB12DE}">
      <dgm:prSet/>
      <dgm:spPr/>
      <dgm:t>
        <a:bodyPr/>
        <a:lstStyle/>
        <a:p>
          <a:endParaRPr lang="en-US"/>
        </a:p>
      </dgm:t>
    </dgm:pt>
    <dgm:pt modelId="{822C6221-02F8-404E-A9FA-AA0010B38BB6}" type="sibTrans" cxnId="{4416DCCB-B5E7-4A9C-8295-25D6FCBB12DE}">
      <dgm:prSet/>
      <dgm:spPr/>
      <dgm:t>
        <a:bodyPr/>
        <a:lstStyle/>
        <a:p>
          <a:endParaRPr lang="en-US"/>
        </a:p>
      </dgm:t>
    </dgm:pt>
    <dgm:pt modelId="{A128CAA9-28ED-4165-8951-F9DE29CF0E08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1CAA7E0C-6332-4547-A9C9-C60C10C02420}" type="parTrans" cxnId="{F48D2C30-0095-4A01-AEAC-B6CDFA74B6B2}">
      <dgm:prSet/>
      <dgm:spPr/>
      <dgm:t>
        <a:bodyPr/>
        <a:lstStyle/>
        <a:p>
          <a:endParaRPr lang="en-US"/>
        </a:p>
      </dgm:t>
    </dgm:pt>
    <dgm:pt modelId="{A2373DE4-A4ED-4767-BD00-02FC06C85AA1}" type="sibTrans" cxnId="{F48D2C30-0095-4A01-AEAC-B6CDFA74B6B2}">
      <dgm:prSet/>
      <dgm:spPr/>
      <dgm:t>
        <a:bodyPr/>
        <a:lstStyle/>
        <a:p>
          <a:endParaRPr lang="en-US"/>
        </a:p>
      </dgm:t>
    </dgm:pt>
    <dgm:pt modelId="{EA29075C-3907-496A-B2E0-6B163CB99282}">
      <dgm:prSet/>
      <dgm:spPr/>
      <dgm:t>
        <a:bodyPr/>
        <a:lstStyle/>
        <a:p>
          <a:r>
            <a:rPr lang="en-US"/>
            <a:t>Develop and test early-stage prototype.</a:t>
          </a:r>
        </a:p>
      </dgm:t>
    </dgm:pt>
    <dgm:pt modelId="{B89E8EBC-AE13-4003-AD92-EDFF1B7B007C}" type="parTrans" cxnId="{660B5E80-A817-4D48-92DF-1E4837CFD6AD}">
      <dgm:prSet/>
      <dgm:spPr/>
      <dgm:t>
        <a:bodyPr/>
        <a:lstStyle/>
        <a:p>
          <a:endParaRPr lang="en-US"/>
        </a:p>
      </dgm:t>
    </dgm:pt>
    <dgm:pt modelId="{B5D2517B-C2CB-49CD-9F4C-37CDCEA5B8EF}" type="sibTrans" cxnId="{660B5E80-A817-4D48-92DF-1E4837CFD6AD}">
      <dgm:prSet/>
      <dgm:spPr/>
      <dgm:t>
        <a:bodyPr/>
        <a:lstStyle/>
        <a:p>
          <a:endParaRPr lang="en-US"/>
        </a:p>
      </dgm:t>
    </dgm:pt>
    <dgm:pt modelId="{861B6A46-0CB8-4AF6-8398-A377B29BC3CF}">
      <dgm:prSet/>
      <dgm:spPr/>
      <dgm:t>
        <a:bodyPr/>
        <a:lstStyle/>
        <a:p>
          <a:r>
            <a:rPr lang="en-US" dirty="0"/>
            <a:t>Refine</a:t>
          </a:r>
        </a:p>
      </dgm:t>
    </dgm:pt>
    <dgm:pt modelId="{82486429-AB2A-4D20-AA32-BD78A99FE59A}" type="parTrans" cxnId="{53EA117F-D4C8-4ACB-8023-D83B66BA8626}">
      <dgm:prSet/>
      <dgm:spPr/>
      <dgm:t>
        <a:bodyPr/>
        <a:lstStyle/>
        <a:p>
          <a:endParaRPr lang="en-IN"/>
        </a:p>
      </dgm:t>
    </dgm:pt>
    <dgm:pt modelId="{71740237-72B3-4261-B0B2-0FE3E86DB1FD}" type="sibTrans" cxnId="{53EA117F-D4C8-4ACB-8023-D83B66BA8626}">
      <dgm:prSet/>
      <dgm:spPr/>
      <dgm:t>
        <a:bodyPr/>
        <a:lstStyle/>
        <a:p>
          <a:endParaRPr lang="en-IN"/>
        </a:p>
      </dgm:t>
    </dgm:pt>
    <dgm:pt modelId="{550A3215-64FE-4557-A830-41EB54514D1E}">
      <dgm:prSet/>
      <dgm:spPr/>
      <dgm:t>
        <a:bodyPr/>
        <a:lstStyle/>
        <a:p>
          <a:r>
            <a:rPr lang="en-US" dirty="0"/>
            <a:t>Refine the problem to be solved and redo the research.</a:t>
          </a:r>
        </a:p>
      </dgm:t>
    </dgm:pt>
    <dgm:pt modelId="{2EDDFEE7-AEC4-4D81-A9B7-6A5BC01B63DB}" type="parTrans" cxnId="{99F25EC2-F869-464A-B574-FFEF03D18967}">
      <dgm:prSet/>
      <dgm:spPr/>
      <dgm:t>
        <a:bodyPr/>
        <a:lstStyle/>
        <a:p>
          <a:endParaRPr lang="en-IN"/>
        </a:p>
      </dgm:t>
    </dgm:pt>
    <dgm:pt modelId="{1B622E99-4648-46B9-9AAB-EDCD8CD70F0F}" type="sibTrans" cxnId="{99F25EC2-F869-464A-B574-FFEF03D18967}">
      <dgm:prSet/>
      <dgm:spPr/>
      <dgm:t>
        <a:bodyPr/>
        <a:lstStyle/>
        <a:p>
          <a:endParaRPr lang="en-IN"/>
        </a:p>
      </dgm:t>
    </dgm:pt>
    <dgm:pt modelId="{C57D8742-C619-4B89-9331-44B5B3438771}" type="pres">
      <dgm:prSet presAssocID="{8D727ACB-FE94-41C9-ABE8-67854BDDFF42}" presName="Name0" presStyleCnt="0">
        <dgm:presLayoutVars>
          <dgm:dir/>
          <dgm:animLvl val="lvl"/>
          <dgm:resizeHandles val="exact"/>
        </dgm:presLayoutVars>
      </dgm:prSet>
      <dgm:spPr/>
    </dgm:pt>
    <dgm:pt modelId="{E079C46A-5FB7-4C23-B1FA-2724C38507FB}" type="pres">
      <dgm:prSet presAssocID="{A128CAA9-28ED-4165-8951-F9DE29CF0E08}" presName="boxAndChildren" presStyleCnt="0"/>
      <dgm:spPr/>
    </dgm:pt>
    <dgm:pt modelId="{70E24F42-99C0-4D4C-A62F-E374C937FFA1}" type="pres">
      <dgm:prSet presAssocID="{A128CAA9-28ED-4165-8951-F9DE29CF0E08}" presName="parentTextBox" presStyleLbl="alignNode1" presStyleIdx="0" presStyleCnt="5"/>
      <dgm:spPr/>
    </dgm:pt>
    <dgm:pt modelId="{41391BCB-C3E3-4571-939A-950E990C7D41}" type="pres">
      <dgm:prSet presAssocID="{A128CAA9-28ED-4165-8951-F9DE29CF0E08}" presName="descendantBox" presStyleLbl="bgAccFollowNode1" presStyleIdx="0" presStyleCnt="5"/>
      <dgm:spPr/>
    </dgm:pt>
    <dgm:pt modelId="{01C01480-71B0-46F9-8D90-A4478837507E}" type="pres">
      <dgm:prSet presAssocID="{6D6E12FC-46B0-493A-B8F4-DE98212C7E30}" presName="sp" presStyleCnt="0"/>
      <dgm:spPr/>
    </dgm:pt>
    <dgm:pt modelId="{1BD945EB-8D24-4D42-BD3C-FF774479A53C}" type="pres">
      <dgm:prSet presAssocID="{F7077015-78C3-4468-BD39-60DE1EAA499A}" presName="arrowAndChildren" presStyleCnt="0"/>
      <dgm:spPr/>
    </dgm:pt>
    <dgm:pt modelId="{6E12F34B-02BA-4657-9A25-1D32F3448C6E}" type="pres">
      <dgm:prSet presAssocID="{F7077015-78C3-4468-BD39-60DE1EAA499A}" presName="parentTextArrow" presStyleLbl="node1" presStyleIdx="0" presStyleCnt="0"/>
      <dgm:spPr/>
    </dgm:pt>
    <dgm:pt modelId="{E2DF5961-A1E7-4CC1-A8B6-2870B9A389D2}" type="pres">
      <dgm:prSet presAssocID="{F7077015-78C3-4468-BD39-60DE1EAA499A}" presName="arrow" presStyleLbl="alignNode1" presStyleIdx="1" presStyleCnt="5"/>
      <dgm:spPr/>
    </dgm:pt>
    <dgm:pt modelId="{3039A184-0261-41CE-A06F-44FEEEDCB051}" type="pres">
      <dgm:prSet presAssocID="{F7077015-78C3-4468-BD39-60DE1EAA499A}" presName="descendantArrow" presStyleLbl="bgAccFollowNode1" presStyleIdx="1" presStyleCnt="5"/>
      <dgm:spPr/>
    </dgm:pt>
    <dgm:pt modelId="{CB3F284B-04EF-42BA-AC21-3A6F47A7DBB8}" type="pres">
      <dgm:prSet presAssocID="{C3DC4891-2D31-4D51-A7BE-178BC4FA04D6}" presName="sp" presStyleCnt="0"/>
      <dgm:spPr/>
    </dgm:pt>
    <dgm:pt modelId="{E4E07B66-D23D-4AFB-B7BD-DC6CA65FC903}" type="pres">
      <dgm:prSet presAssocID="{20554344-E219-4FD3-801D-CFCE8F6C393F}" presName="arrowAndChildren" presStyleCnt="0"/>
      <dgm:spPr/>
    </dgm:pt>
    <dgm:pt modelId="{334FAC1B-1DAB-494D-8DA4-5662142FE38C}" type="pres">
      <dgm:prSet presAssocID="{20554344-E219-4FD3-801D-CFCE8F6C393F}" presName="parentTextArrow" presStyleLbl="node1" presStyleIdx="0" presStyleCnt="0"/>
      <dgm:spPr/>
    </dgm:pt>
    <dgm:pt modelId="{7D6083B1-BB7A-45A6-AE88-5CD4A4520B06}" type="pres">
      <dgm:prSet presAssocID="{20554344-E219-4FD3-801D-CFCE8F6C393F}" presName="arrow" presStyleLbl="alignNode1" presStyleIdx="2" presStyleCnt="5"/>
      <dgm:spPr/>
    </dgm:pt>
    <dgm:pt modelId="{9329DD2D-6D59-45BA-9C9F-CC1E7F2286EF}" type="pres">
      <dgm:prSet presAssocID="{20554344-E219-4FD3-801D-CFCE8F6C393F}" presName="descendantArrow" presStyleLbl="bgAccFollowNode1" presStyleIdx="2" presStyleCnt="5"/>
      <dgm:spPr/>
    </dgm:pt>
    <dgm:pt modelId="{D2337D54-59B9-40A0-A855-C7F3C9D734BF}" type="pres">
      <dgm:prSet presAssocID="{0DC64169-C263-43C9-8230-662040D80D2C}" presName="sp" presStyleCnt="0"/>
      <dgm:spPr/>
    </dgm:pt>
    <dgm:pt modelId="{41280D91-DABC-4AED-B205-6C330AA4E678}" type="pres">
      <dgm:prSet presAssocID="{6C45D23D-4EE5-441A-B079-21278ED44913}" presName="arrowAndChildren" presStyleCnt="0"/>
      <dgm:spPr/>
    </dgm:pt>
    <dgm:pt modelId="{C679DA7E-8FBC-4EF8-8500-7E15FB1F1BC1}" type="pres">
      <dgm:prSet presAssocID="{6C45D23D-4EE5-441A-B079-21278ED44913}" presName="parentTextArrow" presStyleLbl="node1" presStyleIdx="0" presStyleCnt="0"/>
      <dgm:spPr/>
    </dgm:pt>
    <dgm:pt modelId="{9B0455EA-CDFF-42C2-902D-E5C05432580E}" type="pres">
      <dgm:prSet presAssocID="{6C45D23D-4EE5-441A-B079-21278ED44913}" presName="arrow" presStyleLbl="alignNode1" presStyleIdx="3" presStyleCnt="5"/>
      <dgm:spPr/>
    </dgm:pt>
    <dgm:pt modelId="{AE20D271-7F23-4C24-8365-7870178E8E5A}" type="pres">
      <dgm:prSet presAssocID="{6C45D23D-4EE5-441A-B079-21278ED44913}" presName="descendantArrow" presStyleLbl="bgAccFollowNode1" presStyleIdx="3" presStyleCnt="5"/>
      <dgm:spPr/>
    </dgm:pt>
    <dgm:pt modelId="{6E8E3807-F786-4A2B-B6BE-FB6AFA3E7585}" type="pres">
      <dgm:prSet presAssocID="{71740237-72B3-4261-B0B2-0FE3E86DB1FD}" presName="sp" presStyleCnt="0"/>
      <dgm:spPr/>
    </dgm:pt>
    <dgm:pt modelId="{42B5A316-66E3-4A76-A853-251C32DE3AB6}" type="pres">
      <dgm:prSet presAssocID="{861B6A46-0CB8-4AF6-8398-A377B29BC3CF}" presName="arrowAndChildren" presStyleCnt="0"/>
      <dgm:spPr/>
    </dgm:pt>
    <dgm:pt modelId="{B91271A5-0CA6-4E1C-9B7F-02979AE55E9B}" type="pres">
      <dgm:prSet presAssocID="{861B6A46-0CB8-4AF6-8398-A377B29BC3CF}" presName="parentTextArrow" presStyleLbl="node1" presStyleIdx="0" presStyleCnt="0"/>
      <dgm:spPr/>
    </dgm:pt>
    <dgm:pt modelId="{28F9F485-6AE4-462D-886A-662394ACABE3}" type="pres">
      <dgm:prSet presAssocID="{861B6A46-0CB8-4AF6-8398-A377B29BC3CF}" presName="arrow" presStyleLbl="alignNode1" presStyleIdx="4" presStyleCnt="5"/>
      <dgm:spPr/>
    </dgm:pt>
    <dgm:pt modelId="{9CB8208F-05ED-4A3C-A628-1276B64DA89B}" type="pres">
      <dgm:prSet presAssocID="{861B6A46-0CB8-4AF6-8398-A377B29BC3CF}" presName="descendantArrow" presStyleLbl="bgAccFollowNode1" presStyleIdx="4" presStyleCnt="5"/>
      <dgm:spPr/>
    </dgm:pt>
  </dgm:ptLst>
  <dgm:cxnLst>
    <dgm:cxn modelId="{3BEBB508-9E11-4973-BF72-6DD47A9EEEF5}" type="presOf" srcId="{6C45D23D-4EE5-441A-B079-21278ED44913}" destId="{9B0455EA-CDFF-42C2-902D-E5C05432580E}" srcOrd="1" destOrd="0" presId="urn:microsoft.com/office/officeart/2016/7/layout/VerticalDownArrowProcess"/>
    <dgm:cxn modelId="{80236A09-2448-4BAA-94CD-8E4FEB6E312F}" srcId="{8D727ACB-FE94-41C9-ABE8-67854BDDFF42}" destId="{20554344-E219-4FD3-801D-CFCE8F6C393F}" srcOrd="2" destOrd="0" parTransId="{3A6E706A-A8DC-4787-B18D-9E7F723CE3A9}" sibTransId="{C3DC4891-2D31-4D51-A7BE-178BC4FA04D6}"/>
    <dgm:cxn modelId="{80D03C0C-D221-4067-B5D1-C498BEAADF10}" type="presOf" srcId="{20554344-E219-4FD3-801D-CFCE8F6C393F}" destId="{7D6083B1-BB7A-45A6-AE88-5CD4A4520B06}" srcOrd="1" destOrd="0" presId="urn:microsoft.com/office/officeart/2016/7/layout/VerticalDownArrowProcess"/>
    <dgm:cxn modelId="{ACFA3916-F659-4105-8DFB-338ADB3AEBB3}" type="presOf" srcId="{6C45D23D-4EE5-441A-B079-21278ED44913}" destId="{C679DA7E-8FBC-4EF8-8500-7E15FB1F1BC1}" srcOrd="0" destOrd="0" presId="urn:microsoft.com/office/officeart/2016/7/layout/VerticalDownArrowProcess"/>
    <dgm:cxn modelId="{50E5801B-AE48-40EF-A409-55EA2E828B67}" type="presOf" srcId="{861B6A46-0CB8-4AF6-8398-A377B29BC3CF}" destId="{28F9F485-6AE4-462D-886A-662394ACABE3}" srcOrd="1" destOrd="0" presId="urn:microsoft.com/office/officeart/2016/7/layout/VerticalDownArrowProcess"/>
    <dgm:cxn modelId="{36547726-EE13-472A-8621-EDA58E8133B8}" type="presOf" srcId="{9E75028E-28B3-46E0-8A55-EEED82084BCA}" destId="{9329DD2D-6D59-45BA-9C9F-CC1E7F2286EF}" srcOrd="0" destOrd="0" presId="urn:microsoft.com/office/officeart/2016/7/layout/VerticalDownArrowProcess"/>
    <dgm:cxn modelId="{F48D2C30-0095-4A01-AEAC-B6CDFA74B6B2}" srcId="{8D727ACB-FE94-41C9-ABE8-67854BDDFF42}" destId="{A128CAA9-28ED-4165-8951-F9DE29CF0E08}" srcOrd="4" destOrd="0" parTransId="{1CAA7E0C-6332-4547-A9C9-C60C10C02420}" sibTransId="{A2373DE4-A4ED-4767-BD00-02FC06C85AA1}"/>
    <dgm:cxn modelId="{2186775F-C004-43DA-8677-FE48C51C6D17}" type="presOf" srcId="{98B8661D-3FF2-4F5B-A0B5-150F2416440E}" destId="{AE20D271-7F23-4C24-8365-7870178E8E5A}" srcOrd="0" destOrd="0" presId="urn:microsoft.com/office/officeart/2016/7/layout/VerticalDownArrowProcess"/>
    <dgm:cxn modelId="{6E5BA865-F743-41CF-9A5A-43F09CD40AB7}" srcId="{20554344-E219-4FD3-801D-CFCE8F6C393F}" destId="{9E75028E-28B3-46E0-8A55-EEED82084BCA}" srcOrd="0" destOrd="0" parTransId="{D7652A24-35E0-461A-B4D2-CEFE2F1EDA05}" sibTransId="{5AEA060E-82BD-42F7-B50E-64E16D69692F}"/>
    <dgm:cxn modelId="{53EA117F-D4C8-4ACB-8023-D83B66BA8626}" srcId="{8D727ACB-FE94-41C9-ABE8-67854BDDFF42}" destId="{861B6A46-0CB8-4AF6-8398-A377B29BC3CF}" srcOrd="0" destOrd="0" parTransId="{82486429-AB2A-4D20-AA32-BD78A99FE59A}" sibTransId="{71740237-72B3-4261-B0B2-0FE3E86DB1FD}"/>
    <dgm:cxn modelId="{660B5E80-A817-4D48-92DF-1E4837CFD6AD}" srcId="{A128CAA9-28ED-4165-8951-F9DE29CF0E08}" destId="{EA29075C-3907-496A-B2E0-6B163CB99282}" srcOrd="0" destOrd="0" parTransId="{B89E8EBC-AE13-4003-AD92-EDFF1B7B007C}" sibTransId="{B5D2517B-C2CB-49CD-9F4C-37CDCEA5B8EF}"/>
    <dgm:cxn modelId="{C048CE82-6773-4CF2-803E-6B03CF96B30D}" type="presOf" srcId="{8D727ACB-FE94-41C9-ABE8-67854BDDFF42}" destId="{C57D8742-C619-4B89-9331-44B5B3438771}" srcOrd="0" destOrd="0" presId="urn:microsoft.com/office/officeart/2016/7/layout/VerticalDownArrowProcess"/>
    <dgm:cxn modelId="{C90FFBA1-F17D-4C04-9EE5-27813948DB3C}" srcId="{8D727ACB-FE94-41C9-ABE8-67854BDDFF42}" destId="{6C45D23D-4EE5-441A-B079-21278ED44913}" srcOrd="1" destOrd="0" parTransId="{E42F86DF-25AF-45D7-8E50-3D3521678CBE}" sibTransId="{0DC64169-C263-43C9-8230-662040D80D2C}"/>
    <dgm:cxn modelId="{35446EB6-2F12-45F7-B85B-311C2DADB36E}" type="presOf" srcId="{F7077015-78C3-4468-BD39-60DE1EAA499A}" destId="{E2DF5961-A1E7-4CC1-A8B6-2870B9A389D2}" srcOrd="1" destOrd="0" presId="urn:microsoft.com/office/officeart/2016/7/layout/VerticalDownArrowProcess"/>
    <dgm:cxn modelId="{8F059DBB-A366-4CF6-907E-6F40F597BE07}" type="presOf" srcId="{861B6A46-0CB8-4AF6-8398-A377B29BC3CF}" destId="{B91271A5-0CA6-4E1C-9B7F-02979AE55E9B}" srcOrd="0" destOrd="0" presId="urn:microsoft.com/office/officeart/2016/7/layout/VerticalDownArrowProcess"/>
    <dgm:cxn modelId="{99F25EC2-F869-464A-B574-FFEF03D18967}" srcId="{861B6A46-0CB8-4AF6-8398-A377B29BC3CF}" destId="{550A3215-64FE-4557-A830-41EB54514D1E}" srcOrd="0" destOrd="0" parTransId="{2EDDFEE7-AEC4-4D81-A9B7-6A5BC01B63DB}" sibTransId="{1B622E99-4648-46B9-9AAB-EDCD8CD70F0F}"/>
    <dgm:cxn modelId="{032F0ECA-6010-487E-900B-97D4964C8798}" srcId="{6C45D23D-4EE5-441A-B079-21278ED44913}" destId="{98B8661D-3FF2-4F5B-A0B5-150F2416440E}" srcOrd="0" destOrd="0" parTransId="{E29C2374-2F51-4A28-91ED-4938BEB6870F}" sibTransId="{C6086018-7E7E-4331-AF37-7EBBDBD76485}"/>
    <dgm:cxn modelId="{4416DCCB-B5E7-4A9C-8295-25D6FCBB12DE}" srcId="{F7077015-78C3-4468-BD39-60DE1EAA499A}" destId="{9ADD3282-9935-4983-8F62-5CEB3F42B15C}" srcOrd="0" destOrd="0" parTransId="{F13072C1-E7AA-4AE2-9130-91354C45F5B3}" sibTransId="{822C6221-02F8-404E-A9FA-AA0010B38BB6}"/>
    <dgm:cxn modelId="{46FF7CCE-BE14-47A1-B7CD-9E80EE718BD2}" type="presOf" srcId="{20554344-E219-4FD3-801D-CFCE8F6C393F}" destId="{334FAC1B-1DAB-494D-8DA4-5662142FE38C}" srcOrd="0" destOrd="0" presId="urn:microsoft.com/office/officeart/2016/7/layout/VerticalDownArrowProcess"/>
    <dgm:cxn modelId="{D3D470D2-7F28-4438-93C9-5F8B7D4C9EFC}" type="presOf" srcId="{550A3215-64FE-4557-A830-41EB54514D1E}" destId="{9CB8208F-05ED-4A3C-A628-1276B64DA89B}" srcOrd="0" destOrd="0" presId="urn:microsoft.com/office/officeart/2016/7/layout/VerticalDownArrowProcess"/>
    <dgm:cxn modelId="{1C43D0DE-0B19-4E6C-A993-9673471AC717}" type="presOf" srcId="{A128CAA9-28ED-4165-8951-F9DE29CF0E08}" destId="{70E24F42-99C0-4D4C-A62F-E374C937FFA1}" srcOrd="0" destOrd="0" presId="urn:microsoft.com/office/officeart/2016/7/layout/VerticalDownArrowProcess"/>
    <dgm:cxn modelId="{E869E9E3-CD09-4EFE-B537-92EFCDAA27E1}" srcId="{8D727ACB-FE94-41C9-ABE8-67854BDDFF42}" destId="{F7077015-78C3-4468-BD39-60DE1EAA499A}" srcOrd="3" destOrd="0" parTransId="{FEF69DB2-EA45-4E14-AE99-CCFD4E949098}" sibTransId="{6D6E12FC-46B0-493A-B8F4-DE98212C7E30}"/>
    <dgm:cxn modelId="{A14F2EEC-4048-431A-8218-09FD994BE8FD}" type="presOf" srcId="{F7077015-78C3-4468-BD39-60DE1EAA499A}" destId="{6E12F34B-02BA-4657-9A25-1D32F3448C6E}" srcOrd="0" destOrd="0" presId="urn:microsoft.com/office/officeart/2016/7/layout/VerticalDownArrowProcess"/>
    <dgm:cxn modelId="{99C4ECF8-BDA3-4B68-8F92-555817CABE97}" type="presOf" srcId="{EA29075C-3907-496A-B2E0-6B163CB99282}" destId="{41391BCB-C3E3-4571-939A-950E990C7D41}" srcOrd="0" destOrd="0" presId="urn:microsoft.com/office/officeart/2016/7/layout/VerticalDownArrowProcess"/>
    <dgm:cxn modelId="{A1EBF6FB-4D80-4B7F-ADD8-03786FDE3B51}" type="presOf" srcId="{9ADD3282-9935-4983-8F62-5CEB3F42B15C}" destId="{3039A184-0261-41CE-A06F-44FEEEDCB051}" srcOrd="0" destOrd="0" presId="urn:microsoft.com/office/officeart/2016/7/layout/VerticalDownArrowProcess"/>
    <dgm:cxn modelId="{DA669FEF-F471-4C97-BDBD-F6B6F747A435}" type="presParOf" srcId="{C57D8742-C619-4B89-9331-44B5B3438771}" destId="{E079C46A-5FB7-4C23-B1FA-2724C38507FB}" srcOrd="0" destOrd="0" presId="urn:microsoft.com/office/officeart/2016/7/layout/VerticalDownArrowProcess"/>
    <dgm:cxn modelId="{D6342BD1-FDEF-46ED-A09D-E8FA5CDCCED3}" type="presParOf" srcId="{E079C46A-5FB7-4C23-B1FA-2724C38507FB}" destId="{70E24F42-99C0-4D4C-A62F-E374C937FFA1}" srcOrd="0" destOrd="0" presId="urn:microsoft.com/office/officeart/2016/7/layout/VerticalDownArrowProcess"/>
    <dgm:cxn modelId="{3A00D305-64F6-456B-8010-219965CA10AC}" type="presParOf" srcId="{E079C46A-5FB7-4C23-B1FA-2724C38507FB}" destId="{41391BCB-C3E3-4571-939A-950E990C7D41}" srcOrd="1" destOrd="0" presId="urn:microsoft.com/office/officeart/2016/7/layout/VerticalDownArrowProcess"/>
    <dgm:cxn modelId="{9174FCF3-59D6-42E2-94A3-0B2EBE134833}" type="presParOf" srcId="{C57D8742-C619-4B89-9331-44B5B3438771}" destId="{01C01480-71B0-46F9-8D90-A4478837507E}" srcOrd="1" destOrd="0" presId="urn:microsoft.com/office/officeart/2016/7/layout/VerticalDownArrowProcess"/>
    <dgm:cxn modelId="{073DED9C-FF06-4A1B-A4FF-565F12774CF4}" type="presParOf" srcId="{C57D8742-C619-4B89-9331-44B5B3438771}" destId="{1BD945EB-8D24-4D42-BD3C-FF774479A53C}" srcOrd="2" destOrd="0" presId="urn:microsoft.com/office/officeart/2016/7/layout/VerticalDownArrowProcess"/>
    <dgm:cxn modelId="{1F993011-B082-4442-9301-F806625807A1}" type="presParOf" srcId="{1BD945EB-8D24-4D42-BD3C-FF774479A53C}" destId="{6E12F34B-02BA-4657-9A25-1D32F3448C6E}" srcOrd="0" destOrd="0" presId="urn:microsoft.com/office/officeart/2016/7/layout/VerticalDownArrowProcess"/>
    <dgm:cxn modelId="{1D0FF7F4-7CF4-4783-A0F4-246C2815C8B8}" type="presParOf" srcId="{1BD945EB-8D24-4D42-BD3C-FF774479A53C}" destId="{E2DF5961-A1E7-4CC1-A8B6-2870B9A389D2}" srcOrd="1" destOrd="0" presId="urn:microsoft.com/office/officeart/2016/7/layout/VerticalDownArrowProcess"/>
    <dgm:cxn modelId="{2A137713-93BC-467F-9D9E-89831F8EE016}" type="presParOf" srcId="{1BD945EB-8D24-4D42-BD3C-FF774479A53C}" destId="{3039A184-0261-41CE-A06F-44FEEEDCB051}" srcOrd="2" destOrd="0" presId="urn:microsoft.com/office/officeart/2016/7/layout/VerticalDownArrowProcess"/>
    <dgm:cxn modelId="{56D170A8-0AB3-4303-B2BB-0CDAF337E401}" type="presParOf" srcId="{C57D8742-C619-4B89-9331-44B5B3438771}" destId="{CB3F284B-04EF-42BA-AC21-3A6F47A7DBB8}" srcOrd="3" destOrd="0" presId="urn:microsoft.com/office/officeart/2016/7/layout/VerticalDownArrowProcess"/>
    <dgm:cxn modelId="{F05DA7D2-E419-4DC0-96C7-8546EDFD2E6D}" type="presParOf" srcId="{C57D8742-C619-4B89-9331-44B5B3438771}" destId="{E4E07B66-D23D-4AFB-B7BD-DC6CA65FC903}" srcOrd="4" destOrd="0" presId="urn:microsoft.com/office/officeart/2016/7/layout/VerticalDownArrowProcess"/>
    <dgm:cxn modelId="{8A8B81D1-0070-4033-9AF0-772CC9A3B13E}" type="presParOf" srcId="{E4E07B66-D23D-4AFB-B7BD-DC6CA65FC903}" destId="{334FAC1B-1DAB-494D-8DA4-5662142FE38C}" srcOrd="0" destOrd="0" presId="urn:microsoft.com/office/officeart/2016/7/layout/VerticalDownArrowProcess"/>
    <dgm:cxn modelId="{3968B3B5-ADCE-4917-94A8-1D6A296BD7E4}" type="presParOf" srcId="{E4E07B66-D23D-4AFB-B7BD-DC6CA65FC903}" destId="{7D6083B1-BB7A-45A6-AE88-5CD4A4520B06}" srcOrd="1" destOrd="0" presId="urn:microsoft.com/office/officeart/2016/7/layout/VerticalDownArrowProcess"/>
    <dgm:cxn modelId="{CDEE2431-FC6D-4853-9D89-1287742A41DC}" type="presParOf" srcId="{E4E07B66-D23D-4AFB-B7BD-DC6CA65FC903}" destId="{9329DD2D-6D59-45BA-9C9F-CC1E7F2286EF}" srcOrd="2" destOrd="0" presId="urn:microsoft.com/office/officeart/2016/7/layout/VerticalDownArrowProcess"/>
    <dgm:cxn modelId="{4A8E94FA-18BD-41CB-B9C9-EC466A97EF00}" type="presParOf" srcId="{C57D8742-C619-4B89-9331-44B5B3438771}" destId="{D2337D54-59B9-40A0-A855-C7F3C9D734BF}" srcOrd="5" destOrd="0" presId="urn:microsoft.com/office/officeart/2016/7/layout/VerticalDownArrowProcess"/>
    <dgm:cxn modelId="{45323438-0444-4F65-AD52-6FCA6F7382A4}" type="presParOf" srcId="{C57D8742-C619-4B89-9331-44B5B3438771}" destId="{41280D91-DABC-4AED-B205-6C330AA4E678}" srcOrd="6" destOrd="0" presId="urn:microsoft.com/office/officeart/2016/7/layout/VerticalDownArrowProcess"/>
    <dgm:cxn modelId="{6208FE69-3978-4BD9-B52D-4B3AC9B58F34}" type="presParOf" srcId="{41280D91-DABC-4AED-B205-6C330AA4E678}" destId="{C679DA7E-8FBC-4EF8-8500-7E15FB1F1BC1}" srcOrd="0" destOrd="0" presId="urn:microsoft.com/office/officeart/2016/7/layout/VerticalDownArrowProcess"/>
    <dgm:cxn modelId="{69AAE081-1688-495A-A0EE-61236B9C473D}" type="presParOf" srcId="{41280D91-DABC-4AED-B205-6C330AA4E678}" destId="{9B0455EA-CDFF-42C2-902D-E5C05432580E}" srcOrd="1" destOrd="0" presId="urn:microsoft.com/office/officeart/2016/7/layout/VerticalDownArrowProcess"/>
    <dgm:cxn modelId="{712B4DEE-C93B-41C9-94F2-D9DC044688E5}" type="presParOf" srcId="{41280D91-DABC-4AED-B205-6C330AA4E678}" destId="{AE20D271-7F23-4C24-8365-7870178E8E5A}" srcOrd="2" destOrd="0" presId="urn:microsoft.com/office/officeart/2016/7/layout/VerticalDownArrowProcess"/>
    <dgm:cxn modelId="{F60D77D4-F7DC-4ABD-A2B7-2ABB489C72EA}" type="presParOf" srcId="{C57D8742-C619-4B89-9331-44B5B3438771}" destId="{6E8E3807-F786-4A2B-B6BE-FB6AFA3E7585}" srcOrd="7" destOrd="0" presId="urn:microsoft.com/office/officeart/2016/7/layout/VerticalDownArrowProcess"/>
    <dgm:cxn modelId="{67A227E5-FD75-4366-8707-D6BB080D185D}" type="presParOf" srcId="{C57D8742-C619-4B89-9331-44B5B3438771}" destId="{42B5A316-66E3-4A76-A853-251C32DE3AB6}" srcOrd="8" destOrd="0" presId="urn:microsoft.com/office/officeart/2016/7/layout/VerticalDownArrowProcess"/>
    <dgm:cxn modelId="{C42E00F9-0FA4-485E-A280-2950A02E9E02}" type="presParOf" srcId="{42B5A316-66E3-4A76-A853-251C32DE3AB6}" destId="{B91271A5-0CA6-4E1C-9B7F-02979AE55E9B}" srcOrd="0" destOrd="0" presId="urn:microsoft.com/office/officeart/2016/7/layout/VerticalDownArrowProcess"/>
    <dgm:cxn modelId="{C8FF77B4-2744-4222-95F8-1E428C0A5C16}" type="presParOf" srcId="{42B5A316-66E3-4A76-A853-251C32DE3AB6}" destId="{28F9F485-6AE4-462D-886A-662394ACABE3}" srcOrd="1" destOrd="0" presId="urn:microsoft.com/office/officeart/2016/7/layout/VerticalDownArrowProcess"/>
    <dgm:cxn modelId="{3AFBF838-A392-4F3D-AD61-805D8099BAF6}" type="presParOf" srcId="{42B5A316-66E3-4A76-A853-251C32DE3AB6}" destId="{9CB8208F-05ED-4A3C-A628-1276B64DA89B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8DD18-0861-4ED5-8D87-C51B59825B7E}">
      <dsp:nvSpPr>
        <dsp:cNvPr id="0" name=""/>
        <dsp:cNvSpPr/>
      </dsp:nvSpPr>
      <dsp:spPr>
        <a:xfrm>
          <a:off x="0" y="0"/>
          <a:ext cx="73751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4416C-979E-4648-80FE-136ED02889EB}">
      <dsp:nvSpPr>
        <dsp:cNvPr id="0" name=""/>
        <dsp:cNvSpPr/>
      </dsp:nvSpPr>
      <dsp:spPr>
        <a:xfrm>
          <a:off x="0" y="0"/>
          <a:ext cx="7375161" cy="673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Is this a valid need?</a:t>
          </a:r>
        </a:p>
      </dsp:txBody>
      <dsp:txXfrm>
        <a:off x="0" y="0"/>
        <a:ext cx="7375161" cy="673494"/>
      </dsp:txXfrm>
    </dsp:sp>
    <dsp:sp modelId="{9E15C967-3433-4222-9F89-8BB515631A14}">
      <dsp:nvSpPr>
        <dsp:cNvPr id="0" name=""/>
        <dsp:cNvSpPr/>
      </dsp:nvSpPr>
      <dsp:spPr>
        <a:xfrm>
          <a:off x="0" y="673494"/>
          <a:ext cx="73751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DE74E-69C7-481D-9D4F-1679F47573C2}">
      <dsp:nvSpPr>
        <dsp:cNvPr id="0" name=""/>
        <dsp:cNvSpPr/>
      </dsp:nvSpPr>
      <dsp:spPr>
        <a:xfrm>
          <a:off x="0" y="673494"/>
          <a:ext cx="7375161" cy="673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Will people pay for this?</a:t>
          </a:r>
        </a:p>
      </dsp:txBody>
      <dsp:txXfrm>
        <a:off x="0" y="673494"/>
        <a:ext cx="7375161" cy="673494"/>
      </dsp:txXfrm>
    </dsp:sp>
    <dsp:sp modelId="{A0E6CC93-ED8F-42CB-9280-2B5E3D77548C}">
      <dsp:nvSpPr>
        <dsp:cNvPr id="0" name=""/>
        <dsp:cNvSpPr/>
      </dsp:nvSpPr>
      <dsp:spPr>
        <a:xfrm>
          <a:off x="0" y="1346988"/>
          <a:ext cx="73751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9C28D-8503-40D6-9913-D35C604FD06E}">
      <dsp:nvSpPr>
        <dsp:cNvPr id="0" name=""/>
        <dsp:cNvSpPr/>
      </dsp:nvSpPr>
      <dsp:spPr>
        <a:xfrm>
          <a:off x="0" y="1346988"/>
          <a:ext cx="7375161" cy="673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What are the chances of business success?</a:t>
          </a:r>
        </a:p>
      </dsp:txBody>
      <dsp:txXfrm>
        <a:off x="0" y="1346988"/>
        <a:ext cx="7375161" cy="673494"/>
      </dsp:txXfrm>
    </dsp:sp>
    <dsp:sp modelId="{8BFDD78D-7E9D-43C8-ACB0-5114B93B6E6D}">
      <dsp:nvSpPr>
        <dsp:cNvPr id="0" name=""/>
        <dsp:cNvSpPr/>
      </dsp:nvSpPr>
      <dsp:spPr>
        <a:xfrm>
          <a:off x="0" y="2020481"/>
          <a:ext cx="73751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2FDF-0167-4B85-8B64-CD4EF6011CBC}">
      <dsp:nvSpPr>
        <dsp:cNvPr id="0" name=""/>
        <dsp:cNvSpPr/>
      </dsp:nvSpPr>
      <dsp:spPr>
        <a:xfrm>
          <a:off x="0" y="2020482"/>
          <a:ext cx="7375161" cy="673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How successful can it potentially become?</a:t>
          </a:r>
        </a:p>
      </dsp:txBody>
      <dsp:txXfrm>
        <a:off x="0" y="2020482"/>
        <a:ext cx="7375161" cy="6734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7321D-012E-4890-9980-7097B4FDE105}">
      <dsp:nvSpPr>
        <dsp:cNvPr id="0" name=""/>
        <dsp:cNvSpPr/>
      </dsp:nvSpPr>
      <dsp:spPr>
        <a:xfrm>
          <a:off x="0" y="1062071"/>
          <a:ext cx="7886700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Validate if a genuine need exists- “Do people need this? Why? How many?”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Segment the customer base- “Who needs this?”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Determine users' willingness to pay- “How much will they pay?”</a:t>
          </a:r>
        </a:p>
      </dsp:txBody>
      <dsp:txXfrm>
        <a:off x="0" y="1062071"/>
        <a:ext cx="7886700" cy="1209600"/>
      </dsp:txXfrm>
    </dsp:sp>
    <dsp:sp modelId="{0714F6D5-0D5A-471D-858A-65DD2C986949}">
      <dsp:nvSpPr>
        <dsp:cNvPr id="0" name=""/>
        <dsp:cNvSpPr/>
      </dsp:nvSpPr>
      <dsp:spPr>
        <a:xfrm>
          <a:off x="394335" y="825911"/>
          <a:ext cx="5520690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User research - “Who is the target customer?”</a:t>
          </a:r>
          <a:endParaRPr lang="en-US" sz="1600" kern="1200" dirty="0"/>
        </a:p>
      </dsp:txBody>
      <dsp:txXfrm>
        <a:off x="417392" y="848968"/>
        <a:ext cx="5474576" cy="426206"/>
      </dsp:txXfrm>
    </dsp:sp>
    <dsp:sp modelId="{D2CC7DA3-FD45-4A9A-9B6A-31F2C388A9A5}">
      <dsp:nvSpPr>
        <dsp:cNvPr id="0" name=""/>
        <dsp:cNvSpPr/>
      </dsp:nvSpPr>
      <dsp:spPr>
        <a:xfrm>
          <a:off x="0" y="2594232"/>
          <a:ext cx="78867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Market sizing – “TAM, SAM, SOM: How big, how reachable, how mine?”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Competitor analysis – “Who am I competing with?”</a:t>
          </a:r>
          <a:endParaRPr lang="en-US" sz="1600" kern="1200" dirty="0"/>
        </a:p>
      </dsp:txBody>
      <dsp:txXfrm>
        <a:off x="0" y="2594232"/>
        <a:ext cx="7886700" cy="932400"/>
      </dsp:txXfrm>
    </dsp:sp>
    <dsp:sp modelId="{35D7FEFE-160F-4690-8E66-185D4C5D4D95}">
      <dsp:nvSpPr>
        <dsp:cNvPr id="0" name=""/>
        <dsp:cNvSpPr/>
      </dsp:nvSpPr>
      <dsp:spPr>
        <a:xfrm>
          <a:off x="394335" y="2358072"/>
          <a:ext cx="5520690" cy="47232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Market research - “Who is solving this problem for whom?”</a:t>
          </a:r>
          <a:endParaRPr lang="en-US" sz="1600" kern="1200" dirty="0"/>
        </a:p>
      </dsp:txBody>
      <dsp:txXfrm>
        <a:off x="417392" y="2381129"/>
        <a:ext cx="5474576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551F7-C483-49A6-B313-D411AEE644EC}">
      <dsp:nvSpPr>
        <dsp:cNvPr id="0" name=""/>
        <dsp:cNvSpPr/>
      </dsp:nvSpPr>
      <dsp:spPr>
        <a:xfrm>
          <a:off x="728326" y="129030"/>
          <a:ext cx="2560754" cy="88931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CF1B1-A73E-4401-8FCB-AD173389791A}">
      <dsp:nvSpPr>
        <dsp:cNvPr id="0" name=""/>
        <dsp:cNvSpPr/>
      </dsp:nvSpPr>
      <dsp:spPr>
        <a:xfrm>
          <a:off x="1764538" y="2306663"/>
          <a:ext cx="496270" cy="317612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CBD69-B495-45AA-BA7C-85BD5FA737AA}">
      <dsp:nvSpPr>
        <dsp:cNvPr id="0" name=""/>
        <dsp:cNvSpPr/>
      </dsp:nvSpPr>
      <dsp:spPr>
        <a:xfrm>
          <a:off x="821625" y="2560754"/>
          <a:ext cx="2382096" cy="595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Rs. 2.5 crores annually</a:t>
          </a:r>
          <a:endParaRPr lang="en-IN" sz="1800" kern="1200" dirty="0"/>
        </a:p>
      </dsp:txBody>
      <dsp:txXfrm>
        <a:off x="821625" y="2560754"/>
        <a:ext cx="2382096" cy="595524"/>
      </dsp:txXfrm>
    </dsp:sp>
    <dsp:sp modelId="{CE023CF1-C9E9-45CA-84AD-632D49D2C741}">
      <dsp:nvSpPr>
        <dsp:cNvPr id="0" name=""/>
        <dsp:cNvSpPr/>
      </dsp:nvSpPr>
      <dsp:spPr>
        <a:xfrm>
          <a:off x="1659329" y="1087030"/>
          <a:ext cx="893286" cy="8932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SOM (300-900 users)</a:t>
          </a:r>
          <a:endParaRPr lang="en-IN" sz="1100" kern="1200" dirty="0"/>
        </a:p>
      </dsp:txBody>
      <dsp:txXfrm>
        <a:off x="1790148" y="1217849"/>
        <a:ext cx="631648" cy="631648"/>
      </dsp:txXfrm>
    </dsp:sp>
    <dsp:sp modelId="{E46A2ED1-D2B2-40FC-8BC9-C906DBA314E6}">
      <dsp:nvSpPr>
        <dsp:cNvPr id="0" name=""/>
        <dsp:cNvSpPr/>
      </dsp:nvSpPr>
      <dsp:spPr>
        <a:xfrm>
          <a:off x="1020133" y="416866"/>
          <a:ext cx="893286" cy="89328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TAM (37M users)</a:t>
          </a:r>
          <a:endParaRPr lang="en-IN" sz="1100" kern="1200" dirty="0"/>
        </a:p>
      </dsp:txBody>
      <dsp:txXfrm>
        <a:off x="1150952" y="547685"/>
        <a:ext cx="631648" cy="631648"/>
      </dsp:txXfrm>
    </dsp:sp>
    <dsp:sp modelId="{C8B69B70-5761-476C-BFC9-3F846A4F7065}">
      <dsp:nvSpPr>
        <dsp:cNvPr id="0" name=""/>
        <dsp:cNvSpPr/>
      </dsp:nvSpPr>
      <dsp:spPr>
        <a:xfrm>
          <a:off x="1933270" y="200890"/>
          <a:ext cx="893286" cy="89328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SAM(2.3M users)</a:t>
          </a:r>
          <a:endParaRPr lang="en-IN" sz="1100" kern="1200" dirty="0"/>
        </a:p>
      </dsp:txBody>
      <dsp:txXfrm>
        <a:off x="2064089" y="331709"/>
        <a:ext cx="631648" cy="631648"/>
      </dsp:txXfrm>
    </dsp:sp>
    <dsp:sp modelId="{3C0988C2-BA4D-4801-9EA6-B0F702E04ACE}">
      <dsp:nvSpPr>
        <dsp:cNvPr id="0" name=""/>
        <dsp:cNvSpPr/>
      </dsp:nvSpPr>
      <dsp:spPr>
        <a:xfrm>
          <a:off x="623117" y="19850"/>
          <a:ext cx="2779112" cy="222329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7F322-13D1-4DD7-9D42-BEE3A6B816D4}">
      <dsp:nvSpPr>
        <dsp:cNvPr id="0" name=""/>
        <dsp:cNvSpPr/>
      </dsp:nvSpPr>
      <dsp:spPr>
        <a:xfrm>
          <a:off x="2806828" y="365"/>
          <a:ext cx="3586416" cy="326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Hiring a Cook with a Diet Plan - </a:t>
          </a:r>
          <a:r>
            <a:rPr lang="en-IN" sz="1400" kern="1200" dirty="0"/>
            <a:t>₹17,000/month </a:t>
          </a:r>
        </a:p>
      </dsp:txBody>
      <dsp:txXfrm>
        <a:off x="2806828" y="365"/>
        <a:ext cx="3586416" cy="326037"/>
      </dsp:txXfrm>
    </dsp:sp>
    <dsp:sp modelId="{0341112E-34AB-4617-8176-14B4B0BA7127}">
      <dsp:nvSpPr>
        <dsp:cNvPr id="0" name=""/>
        <dsp:cNvSpPr/>
      </dsp:nvSpPr>
      <dsp:spPr>
        <a:xfrm>
          <a:off x="2806828" y="326403"/>
          <a:ext cx="839221" cy="66415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56819-5EF3-47BC-BF6E-775B67F36A33}">
      <dsp:nvSpPr>
        <dsp:cNvPr id="0" name=""/>
        <dsp:cNvSpPr/>
      </dsp:nvSpPr>
      <dsp:spPr>
        <a:xfrm>
          <a:off x="3310918" y="326403"/>
          <a:ext cx="839221" cy="66415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A0F0D-1481-4B3D-BCE7-5DD901382551}">
      <dsp:nvSpPr>
        <dsp:cNvPr id="0" name=""/>
        <dsp:cNvSpPr/>
      </dsp:nvSpPr>
      <dsp:spPr>
        <a:xfrm>
          <a:off x="3815408" y="326403"/>
          <a:ext cx="839221" cy="66415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6C1A9-738F-4783-977F-B0062C2A121F}">
      <dsp:nvSpPr>
        <dsp:cNvPr id="0" name=""/>
        <dsp:cNvSpPr/>
      </dsp:nvSpPr>
      <dsp:spPr>
        <a:xfrm>
          <a:off x="4319499" y="326403"/>
          <a:ext cx="839221" cy="66415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0EFA4-6750-4E27-8B2C-D7F444B0E5D7}">
      <dsp:nvSpPr>
        <dsp:cNvPr id="0" name=""/>
        <dsp:cNvSpPr/>
      </dsp:nvSpPr>
      <dsp:spPr>
        <a:xfrm>
          <a:off x="4823988" y="326403"/>
          <a:ext cx="839221" cy="66415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D442F-25FB-46A5-A4A5-054FBAF2436D}">
      <dsp:nvSpPr>
        <dsp:cNvPr id="0" name=""/>
        <dsp:cNvSpPr/>
      </dsp:nvSpPr>
      <dsp:spPr>
        <a:xfrm>
          <a:off x="5328079" y="326403"/>
          <a:ext cx="839221" cy="66415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600D6-313F-4479-B0A4-45D320DE2EFB}">
      <dsp:nvSpPr>
        <dsp:cNvPr id="0" name=""/>
        <dsp:cNvSpPr/>
      </dsp:nvSpPr>
      <dsp:spPr>
        <a:xfrm>
          <a:off x="5832568" y="326403"/>
          <a:ext cx="839221" cy="66415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8C667-CA71-4DAA-BD01-347A711295F0}">
      <dsp:nvSpPr>
        <dsp:cNvPr id="0" name=""/>
        <dsp:cNvSpPr/>
      </dsp:nvSpPr>
      <dsp:spPr>
        <a:xfrm>
          <a:off x="2806828" y="392818"/>
          <a:ext cx="3633039" cy="5313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 remove the hassle, reduce cognitive load, ensure consistency, take no leaves, offer pause days to save you money.</a:t>
          </a:r>
          <a:endParaRPr lang="en-IN" sz="1100" kern="1200" dirty="0"/>
        </a:p>
      </dsp:txBody>
      <dsp:txXfrm>
        <a:off x="2806828" y="392818"/>
        <a:ext cx="3633039" cy="531320"/>
      </dsp:txXfrm>
    </dsp:sp>
    <dsp:sp modelId="{42119BAF-F1C1-4942-801E-6118BE201AD3}">
      <dsp:nvSpPr>
        <dsp:cNvPr id="0" name=""/>
        <dsp:cNvSpPr/>
      </dsp:nvSpPr>
      <dsp:spPr>
        <a:xfrm>
          <a:off x="2806828" y="1024725"/>
          <a:ext cx="3586416" cy="326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Fitness-Focused Meal Delivery- ₹12,000/month </a:t>
          </a:r>
        </a:p>
      </dsp:txBody>
      <dsp:txXfrm>
        <a:off x="2806828" y="1024725"/>
        <a:ext cx="3586416" cy="326037"/>
      </dsp:txXfrm>
    </dsp:sp>
    <dsp:sp modelId="{8E8355A4-F131-4B89-B519-8CA56CE481FB}">
      <dsp:nvSpPr>
        <dsp:cNvPr id="0" name=""/>
        <dsp:cNvSpPr/>
      </dsp:nvSpPr>
      <dsp:spPr>
        <a:xfrm>
          <a:off x="2806828" y="1350763"/>
          <a:ext cx="839221" cy="66415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5F19B-E485-4FEC-BA7F-054F915EAC67}">
      <dsp:nvSpPr>
        <dsp:cNvPr id="0" name=""/>
        <dsp:cNvSpPr/>
      </dsp:nvSpPr>
      <dsp:spPr>
        <a:xfrm>
          <a:off x="3310918" y="1350763"/>
          <a:ext cx="839221" cy="66415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7AC93-3420-4AF9-9954-D2131A468CC2}">
      <dsp:nvSpPr>
        <dsp:cNvPr id="0" name=""/>
        <dsp:cNvSpPr/>
      </dsp:nvSpPr>
      <dsp:spPr>
        <a:xfrm>
          <a:off x="3815408" y="1350763"/>
          <a:ext cx="839221" cy="66415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1F00D-815D-4AF9-B745-0DCFF2802FC5}">
      <dsp:nvSpPr>
        <dsp:cNvPr id="0" name=""/>
        <dsp:cNvSpPr/>
      </dsp:nvSpPr>
      <dsp:spPr>
        <a:xfrm>
          <a:off x="4319499" y="1350763"/>
          <a:ext cx="839221" cy="66415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58732-9401-40E2-BEC4-A33C207EC349}">
      <dsp:nvSpPr>
        <dsp:cNvPr id="0" name=""/>
        <dsp:cNvSpPr/>
      </dsp:nvSpPr>
      <dsp:spPr>
        <a:xfrm>
          <a:off x="4823988" y="1350763"/>
          <a:ext cx="839221" cy="66415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6553E-47B6-4309-80C5-692AA1440FCD}">
      <dsp:nvSpPr>
        <dsp:cNvPr id="0" name=""/>
        <dsp:cNvSpPr/>
      </dsp:nvSpPr>
      <dsp:spPr>
        <a:xfrm>
          <a:off x="5328079" y="1350763"/>
          <a:ext cx="839221" cy="66415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C5E2D-2C94-42C4-ABBE-014716DFA82B}">
      <dsp:nvSpPr>
        <dsp:cNvPr id="0" name=""/>
        <dsp:cNvSpPr/>
      </dsp:nvSpPr>
      <dsp:spPr>
        <a:xfrm>
          <a:off x="5832568" y="1350763"/>
          <a:ext cx="839221" cy="66415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66A4C-A225-4EB0-9D22-0F5B602ADCC1}">
      <dsp:nvSpPr>
        <dsp:cNvPr id="0" name=""/>
        <dsp:cNvSpPr/>
      </dsp:nvSpPr>
      <dsp:spPr>
        <a:xfrm>
          <a:off x="2806828" y="1417178"/>
          <a:ext cx="3633039" cy="5313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 offer expert based personalized plans, no generic meals, just what you need.</a:t>
          </a:r>
          <a:endParaRPr lang="en-IN" sz="1100" kern="1200" dirty="0"/>
        </a:p>
      </dsp:txBody>
      <dsp:txXfrm>
        <a:off x="2806828" y="1417178"/>
        <a:ext cx="3633039" cy="531320"/>
      </dsp:txXfrm>
    </dsp:sp>
    <dsp:sp modelId="{B3B8DD8C-F383-451D-B1BF-FB623DC31825}">
      <dsp:nvSpPr>
        <dsp:cNvPr id="0" name=""/>
        <dsp:cNvSpPr/>
      </dsp:nvSpPr>
      <dsp:spPr>
        <a:xfrm>
          <a:off x="2806828" y="2049085"/>
          <a:ext cx="3586416" cy="326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Healthy Cafes (On-Demand) - ₹22,500/month</a:t>
          </a:r>
          <a:endParaRPr lang="en-IN" sz="1400" kern="1200" dirty="0"/>
        </a:p>
      </dsp:txBody>
      <dsp:txXfrm>
        <a:off x="2806828" y="2049085"/>
        <a:ext cx="3586416" cy="326037"/>
      </dsp:txXfrm>
    </dsp:sp>
    <dsp:sp modelId="{AC3897CA-40F7-4FF0-86E6-F0A089DEF4BA}">
      <dsp:nvSpPr>
        <dsp:cNvPr id="0" name=""/>
        <dsp:cNvSpPr/>
      </dsp:nvSpPr>
      <dsp:spPr>
        <a:xfrm>
          <a:off x="2806828" y="2375123"/>
          <a:ext cx="839221" cy="66415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9DAE4-73C9-4185-A9A3-8522E44F634F}">
      <dsp:nvSpPr>
        <dsp:cNvPr id="0" name=""/>
        <dsp:cNvSpPr/>
      </dsp:nvSpPr>
      <dsp:spPr>
        <a:xfrm>
          <a:off x="3310918" y="2375123"/>
          <a:ext cx="839221" cy="66415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16B92-CDAF-4B18-9F5B-36290CF54373}">
      <dsp:nvSpPr>
        <dsp:cNvPr id="0" name=""/>
        <dsp:cNvSpPr/>
      </dsp:nvSpPr>
      <dsp:spPr>
        <a:xfrm>
          <a:off x="3815408" y="2375123"/>
          <a:ext cx="839221" cy="66415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D65E0-FC90-415E-8D68-A3CC8E674ACC}">
      <dsp:nvSpPr>
        <dsp:cNvPr id="0" name=""/>
        <dsp:cNvSpPr/>
      </dsp:nvSpPr>
      <dsp:spPr>
        <a:xfrm>
          <a:off x="4319499" y="2375123"/>
          <a:ext cx="839221" cy="66415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D8CF6-1727-48F3-963A-62AA745F38F9}">
      <dsp:nvSpPr>
        <dsp:cNvPr id="0" name=""/>
        <dsp:cNvSpPr/>
      </dsp:nvSpPr>
      <dsp:spPr>
        <a:xfrm>
          <a:off x="4823988" y="2375123"/>
          <a:ext cx="839221" cy="66415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F6A5A-632C-4515-B961-C425F8112D39}">
      <dsp:nvSpPr>
        <dsp:cNvPr id="0" name=""/>
        <dsp:cNvSpPr/>
      </dsp:nvSpPr>
      <dsp:spPr>
        <a:xfrm>
          <a:off x="5328079" y="2375123"/>
          <a:ext cx="839221" cy="66415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DE957-A115-43F8-B5AC-59FDBB067115}">
      <dsp:nvSpPr>
        <dsp:cNvPr id="0" name=""/>
        <dsp:cNvSpPr/>
      </dsp:nvSpPr>
      <dsp:spPr>
        <a:xfrm>
          <a:off x="5832568" y="2375123"/>
          <a:ext cx="839221" cy="66415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564F1-53D9-4941-853C-32BE53BF2881}">
      <dsp:nvSpPr>
        <dsp:cNvPr id="0" name=""/>
        <dsp:cNvSpPr/>
      </dsp:nvSpPr>
      <dsp:spPr>
        <a:xfrm>
          <a:off x="2806828" y="2441538"/>
          <a:ext cx="3633039" cy="5313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 cut the cost, deliver at home, and provide daily consistency</a:t>
          </a:r>
          <a:endParaRPr lang="en-IN" sz="1100" kern="1200" dirty="0"/>
        </a:p>
      </dsp:txBody>
      <dsp:txXfrm>
        <a:off x="2806828" y="2441538"/>
        <a:ext cx="3633039" cy="531320"/>
      </dsp:txXfrm>
    </dsp:sp>
    <dsp:sp modelId="{14B05605-258B-4676-A3D3-B640044DB65D}">
      <dsp:nvSpPr>
        <dsp:cNvPr id="0" name=""/>
        <dsp:cNvSpPr/>
      </dsp:nvSpPr>
      <dsp:spPr>
        <a:xfrm>
          <a:off x="2806828" y="3073445"/>
          <a:ext cx="3586416" cy="326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Our service - ₹15,000/month</a:t>
          </a:r>
          <a:endParaRPr lang="en-IN" sz="1400" kern="1200" dirty="0"/>
        </a:p>
      </dsp:txBody>
      <dsp:txXfrm>
        <a:off x="2806828" y="3073445"/>
        <a:ext cx="3586416" cy="326037"/>
      </dsp:txXfrm>
    </dsp:sp>
    <dsp:sp modelId="{802A934A-2A2B-446B-A91F-5F6C980F944A}">
      <dsp:nvSpPr>
        <dsp:cNvPr id="0" name=""/>
        <dsp:cNvSpPr/>
      </dsp:nvSpPr>
      <dsp:spPr>
        <a:xfrm>
          <a:off x="2806828" y="3399483"/>
          <a:ext cx="839221" cy="66415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E5E6D-96AB-42FD-A769-BE9159479C46}">
      <dsp:nvSpPr>
        <dsp:cNvPr id="0" name=""/>
        <dsp:cNvSpPr/>
      </dsp:nvSpPr>
      <dsp:spPr>
        <a:xfrm>
          <a:off x="3310918" y="3399483"/>
          <a:ext cx="839221" cy="66415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AD031-3C94-47F3-BA8A-5C3796605467}">
      <dsp:nvSpPr>
        <dsp:cNvPr id="0" name=""/>
        <dsp:cNvSpPr/>
      </dsp:nvSpPr>
      <dsp:spPr>
        <a:xfrm>
          <a:off x="3815408" y="3399483"/>
          <a:ext cx="839221" cy="66415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2FFAB-B9C2-453E-8B4D-5BF51D71BB5F}">
      <dsp:nvSpPr>
        <dsp:cNvPr id="0" name=""/>
        <dsp:cNvSpPr/>
      </dsp:nvSpPr>
      <dsp:spPr>
        <a:xfrm>
          <a:off x="4319499" y="3399483"/>
          <a:ext cx="839221" cy="66415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49F3C-249E-4682-809D-4CCA4ABA1896}">
      <dsp:nvSpPr>
        <dsp:cNvPr id="0" name=""/>
        <dsp:cNvSpPr/>
      </dsp:nvSpPr>
      <dsp:spPr>
        <a:xfrm>
          <a:off x="4823988" y="3399483"/>
          <a:ext cx="839221" cy="66415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D6A4D-EDFE-493B-A7DD-04580DEE84C3}">
      <dsp:nvSpPr>
        <dsp:cNvPr id="0" name=""/>
        <dsp:cNvSpPr/>
      </dsp:nvSpPr>
      <dsp:spPr>
        <a:xfrm>
          <a:off x="5328079" y="3399483"/>
          <a:ext cx="839221" cy="66415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19ABA-3D72-4AB8-AE41-733321201451}">
      <dsp:nvSpPr>
        <dsp:cNvPr id="0" name=""/>
        <dsp:cNvSpPr/>
      </dsp:nvSpPr>
      <dsp:spPr>
        <a:xfrm>
          <a:off x="5832568" y="3399483"/>
          <a:ext cx="839221" cy="66415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C10C7-F84C-4841-B8F2-EA4344B281EC}">
      <dsp:nvSpPr>
        <dsp:cNvPr id="0" name=""/>
        <dsp:cNvSpPr/>
      </dsp:nvSpPr>
      <dsp:spPr>
        <a:xfrm>
          <a:off x="2806828" y="3465898"/>
          <a:ext cx="3633039" cy="5313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 become your personal nutrition partner — from test-based meal planning to expert-designed, portion-controlled meals, progress tracking, and guilt-free cheat days.</a:t>
          </a:r>
          <a:endParaRPr lang="en-IN" sz="1100" kern="1200" dirty="0"/>
        </a:p>
      </dsp:txBody>
      <dsp:txXfrm>
        <a:off x="2806828" y="3465898"/>
        <a:ext cx="3633039" cy="5313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8DD18-0861-4ED5-8D87-C51B59825B7E}">
      <dsp:nvSpPr>
        <dsp:cNvPr id="0" name=""/>
        <dsp:cNvSpPr/>
      </dsp:nvSpPr>
      <dsp:spPr>
        <a:xfrm>
          <a:off x="0" y="0"/>
          <a:ext cx="73751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4416C-979E-4648-80FE-136ED02889EB}">
      <dsp:nvSpPr>
        <dsp:cNvPr id="0" name=""/>
        <dsp:cNvSpPr/>
      </dsp:nvSpPr>
      <dsp:spPr>
        <a:xfrm>
          <a:off x="0" y="0"/>
          <a:ext cx="7375161" cy="673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Is this a valid need? </a:t>
          </a:r>
          <a:r>
            <a:rPr lang="en-US" sz="1800" kern="1200" dirty="0">
              <a:solidFill>
                <a:srgbClr val="00B050"/>
              </a:solidFill>
            </a:rPr>
            <a:t>Yes! Figure out what Goal-oriented couples want.</a:t>
          </a:r>
        </a:p>
      </dsp:txBody>
      <dsp:txXfrm>
        <a:off x="0" y="0"/>
        <a:ext cx="7375161" cy="673494"/>
      </dsp:txXfrm>
    </dsp:sp>
    <dsp:sp modelId="{9E15C967-3433-4222-9F89-8BB515631A14}">
      <dsp:nvSpPr>
        <dsp:cNvPr id="0" name=""/>
        <dsp:cNvSpPr/>
      </dsp:nvSpPr>
      <dsp:spPr>
        <a:xfrm>
          <a:off x="0" y="673494"/>
          <a:ext cx="73751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DE74E-69C7-481D-9D4F-1679F47573C2}">
      <dsp:nvSpPr>
        <dsp:cNvPr id="0" name=""/>
        <dsp:cNvSpPr/>
      </dsp:nvSpPr>
      <dsp:spPr>
        <a:xfrm>
          <a:off x="0" y="673494"/>
          <a:ext cx="7375161" cy="673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Will people pay for this? </a:t>
          </a:r>
          <a:r>
            <a:rPr lang="en-US" sz="1800" kern="1200" dirty="0">
              <a:solidFill>
                <a:srgbClr val="00B050"/>
              </a:solidFill>
            </a:rPr>
            <a:t>Yes! 37% of their current food budget at least.</a:t>
          </a:r>
          <a:endParaRPr lang="en-US" sz="1800" kern="1200" dirty="0"/>
        </a:p>
      </dsp:txBody>
      <dsp:txXfrm>
        <a:off x="0" y="673494"/>
        <a:ext cx="7375161" cy="673494"/>
      </dsp:txXfrm>
    </dsp:sp>
    <dsp:sp modelId="{A0E6CC93-ED8F-42CB-9280-2B5E3D77548C}">
      <dsp:nvSpPr>
        <dsp:cNvPr id="0" name=""/>
        <dsp:cNvSpPr/>
      </dsp:nvSpPr>
      <dsp:spPr>
        <a:xfrm>
          <a:off x="0" y="1346988"/>
          <a:ext cx="73751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9C28D-8503-40D6-9913-D35C604FD06E}">
      <dsp:nvSpPr>
        <dsp:cNvPr id="0" name=""/>
        <dsp:cNvSpPr/>
      </dsp:nvSpPr>
      <dsp:spPr>
        <a:xfrm>
          <a:off x="0" y="1346988"/>
          <a:ext cx="7375161" cy="673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 are the chances of business success? </a:t>
          </a:r>
          <a:r>
            <a:rPr lang="en-US" sz="1800" kern="1200" dirty="0">
              <a:solidFill>
                <a:srgbClr val="00B050"/>
              </a:solidFill>
            </a:rPr>
            <a:t>Differentiation needed for quality and expert based  nutrition.</a:t>
          </a:r>
        </a:p>
      </dsp:txBody>
      <dsp:txXfrm>
        <a:off x="0" y="1346988"/>
        <a:ext cx="7375161" cy="673494"/>
      </dsp:txXfrm>
    </dsp:sp>
    <dsp:sp modelId="{8BFDD78D-7E9D-43C8-ACB0-5114B93B6E6D}">
      <dsp:nvSpPr>
        <dsp:cNvPr id="0" name=""/>
        <dsp:cNvSpPr/>
      </dsp:nvSpPr>
      <dsp:spPr>
        <a:xfrm>
          <a:off x="0" y="2020481"/>
          <a:ext cx="73751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2FDF-0167-4B85-8B64-CD4EF6011CBC}">
      <dsp:nvSpPr>
        <dsp:cNvPr id="0" name=""/>
        <dsp:cNvSpPr/>
      </dsp:nvSpPr>
      <dsp:spPr>
        <a:xfrm>
          <a:off x="0" y="2020482"/>
          <a:ext cx="7375161" cy="673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How successful can it potentially become? </a:t>
          </a:r>
          <a:r>
            <a:rPr lang="en-US" sz="1800" kern="1200" dirty="0">
              <a:solidFill>
                <a:srgbClr val="00B050"/>
              </a:solidFill>
            </a:rPr>
            <a:t>Conservative annual revenue- Rs. 2.5 crores.</a:t>
          </a:r>
        </a:p>
      </dsp:txBody>
      <dsp:txXfrm>
        <a:off x="0" y="2020482"/>
        <a:ext cx="7375161" cy="6734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24F42-99C0-4D4C-A62F-E374C937FFA1}">
      <dsp:nvSpPr>
        <dsp:cNvPr id="0" name=""/>
        <dsp:cNvSpPr/>
      </dsp:nvSpPr>
      <dsp:spPr>
        <a:xfrm>
          <a:off x="0" y="3495017"/>
          <a:ext cx="965375" cy="5733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657" tIns="142240" rIns="68657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</a:t>
          </a:r>
        </a:p>
      </dsp:txBody>
      <dsp:txXfrm>
        <a:off x="0" y="3495017"/>
        <a:ext cx="965375" cy="573386"/>
      </dsp:txXfrm>
    </dsp:sp>
    <dsp:sp modelId="{41391BCB-C3E3-4571-939A-950E990C7D41}">
      <dsp:nvSpPr>
        <dsp:cNvPr id="0" name=""/>
        <dsp:cNvSpPr/>
      </dsp:nvSpPr>
      <dsp:spPr>
        <a:xfrm>
          <a:off x="965375" y="3495017"/>
          <a:ext cx="2896125" cy="573386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47" tIns="139700" rIns="58747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Develop and test early-stage prototype.</a:t>
          </a:r>
        </a:p>
      </dsp:txBody>
      <dsp:txXfrm>
        <a:off x="965375" y="3495017"/>
        <a:ext cx="2896125" cy="573386"/>
      </dsp:txXfrm>
    </dsp:sp>
    <dsp:sp modelId="{E2DF5961-A1E7-4CC1-A8B6-2870B9A389D2}">
      <dsp:nvSpPr>
        <dsp:cNvPr id="0" name=""/>
        <dsp:cNvSpPr/>
      </dsp:nvSpPr>
      <dsp:spPr>
        <a:xfrm rot="10800000">
          <a:off x="0" y="2621749"/>
          <a:ext cx="965375" cy="88186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657" tIns="142240" rIns="68657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Define</a:t>
          </a:r>
        </a:p>
      </dsp:txBody>
      <dsp:txXfrm rot="-10800000">
        <a:off x="0" y="2621749"/>
        <a:ext cx="965375" cy="573214"/>
      </dsp:txXfrm>
    </dsp:sp>
    <dsp:sp modelId="{3039A184-0261-41CE-A06F-44FEEEDCB051}">
      <dsp:nvSpPr>
        <dsp:cNvPr id="0" name=""/>
        <dsp:cNvSpPr/>
      </dsp:nvSpPr>
      <dsp:spPr>
        <a:xfrm>
          <a:off x="965375" y="2621749"/>
          <a:ext cx="2896125" cy="573214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47" tIns="139700" rIns="58747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Define your business model.</a:t>
          </a:r>
        </a:p>
      </dsp:txBody>
      <dsp:txXfrm>
        <a:off x="965375" y="2621749"/>
        <a:ext cx="2896125" cy="573214"/>
      </dsp:txXfrm>
    </dsp:sp>
    <dsp:sp modelId="{7D6083B1-BB7A-45A6-AE88-5CD4A4520B06}">
      <dsp:nvSpPr>
        <dsp:cNvPr id="0" name=""/>
        <dsp:cNvSpPr/>
      </dsp:nvSpPr>
      <dsp:spPr>
        <a:xfrm rot="10800000">
          <a:off x="0" y="1748481"/>
          <a:ext cx="965375" cy="88186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657" tIns="142240" rIns="68657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Choose</a:t>
          </a:r>
        </a:p>
      </dsp:txBody>
      <dsp:txXfrm rot="-10800000">
        <a:off x="0" y="1748481"/>
        <a:ext cx="965375" cy="573214"/>
      </dsp:txXfrm>
    </dsp:sp>
    <dsp:sp modelId="{9329DD2D-6D59-45BA-9C9F-CC1E7F2286EF}">
      <dsp:nvSpPr>
        <dsp:cNvPr id="0" name=""/>
        <dsp:cNvSpPr/>
      </dsp:nvSpPr>
      <dsp:spPr>
        <a:xfrm>
          <a:off x="965375" y="1748481"/>
          <a:ext cx="2896125" cy="573214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47" tIns="139700" rIns="58747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Choose your customer segment.</a:t>
          </a:r>
        </a:p>
      </dsp:txBody>
      <dsp:txXfrm>
        <a:off x="965375" y="1748481"/>
        <a:ext cx="2896125" cy="573214"/>
      </dsp:txXfrm>
    </dsp:sp>
    <dsp:sp modelId="{9B0455EA-CDFF-42C2-902D-E5C05432580E}">
      <dsp:nvSpPr>
        <dsp:cNvPr id="0" name=""/>
        <dsp:cNvSpPr/>
      </dsp:nvSpPr>
      <dsp:spPr>
        <a:xfrm rot="10800000">
          <a:off x="0" y="875213"/>
          <a:ext cx="965375" cy="88186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657" tIns="142240" rIns="68657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Assess</a:t>
          </a:r>
        </a:p>
      </dsp:txBody>
      <dsp:txXfrm rot="-10800000">
        <a:off x="0" y="875213"/>
        <a:ext cx="965375" cy="573214"/>
      </dsp:txXfrm>
    </dsp:sp>
    <dsp:sp modelId="{AE20D271-7F23-4C24-8365-7870178E8E5A}">
      <dsp:nvSpPr>
        <dsp:cNvPr id="0" name=""/>
        <dsp:cNvSpPr/>
      </dsp:nvSpPr>
      <dsp:spPr>
        <a:xfrm>
          <a:off x="965375" y="875213"/>
          <a:ext cx="2896125" cy="573214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47" tIns="139700" rIns="58747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Assess yourself- SWOT.</a:t>
          </a:r>
        </a:p>
      </dsp:txBody>
      <dsp:txXfrm>
        <a:off x="965375" y="875213"/>
        <a:ext cx="2896125" cy="573214"/>
      </dsp:txXfrm>
    </dsp:sp>
    <dsp:sp modelId="{28F9F485-6AE4-462D-886A-662394ACABE3}">
      <dsp:nvSpPr>
        <dsp:cNvPr id="0" name=""/>
        <dsp:cNvSpPr/>
      </dsp:nvSpPr>
      <dsp:spPr>
        <a:xfrm rot="10800000">
          <a:off x="0" y="1945"/>
          <a:ext cx="965375" cy="88186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657" tIns="142240" rIns="68657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Refine</a:t>
          </a:r>
        </a:p>
      </dsp:txBody>
      <dsp:txXfrm rot="-10800000">
        <a:off x="0" y="1945"/>
        <a:ext cx="965375" cy="573214"/>
      </dsp:txXfrm>
    </dsp:sp>
    <dsp:sp modelId="{9CB8208F-05ED-4A3C-A628-1276B64DA89B}">
      <dsp:nvSpPr>
        <dsp:cNvPr id="0" name=""/>
        <dsp:cNvSpPr/>
      </dsp:nvSpPr>
      <dsp:spPr>
        <a:xfrm>
          <a:off x="965375" y="1945"/>
          <a:ext cx="2896125" cy="573214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47" tIns="139700" rIns="58747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Refine the problem to be solved and redo the research.</a:t>
          </a:r>
        </a:p>
      </dsp:txBody>
      <dsp:txXfrm>
        <a:off x="965375" y="1945"/>
        <a:ext cx="2896125" cy="573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0322" y="583345"/>
            <a:ext cx="5370268" cy="4164820"/>
          </a:xfrm>
        </p:spPr>
        <p:txBody>
          <a:bodyPr anchor="t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7200" dirty="0">
                <a:solidFill>
                  <a:schemeClr val="bg1"/>
                </a:solidFill>
              </a:rPr>
              <a:t>What I learnt from 28 people about healthy eating pain</a:t>
            </a:r>
            <a:endParaRPr lang="en-US" sz="7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171" y="5972174"/>
            <a:ext cx="7527710" cy="504825"/>
          </a:xfrm>
        </p:spPr>
        <p:txBody>
          <a:bodyPr>
            <a:no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I built this because I meal-prepped quinoa on a Sunday and ordered biryani by Tuesday.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8FE36-C709-6D24-1555-CC9240B4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GB" sz="3500"/>
              <a:t>The story</a:t>
            </a:r>
            <a:endParaRPr lang="en-IN" sz="3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E862-C2E1-4F6F-B591-BE7A962B5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GB" sz="1700" dirty="0"/>
              <a:t>Do you try to bring healthy meals to the table at home?</a:t>
            </a:r>
          </a:p>
          <a:p>
            <a:r>
              <a:rPr lang="en-GB" sz="1700" dirty="0"/>
              <a:t>Do you struggle with it?</a:t>
            </a:r>
          </a:p>
          <a:p>
            <a:r>
              <a:rPr lang="en-GB" sz="1700" dirty="0"/>
              <a:t>Do you wish that something would just make it easy for you?</a:t>
            </a:r>
          </a:p>
          <a:p>
            <a:endParaRPr lang="en-GB" sz="1700" dirty="0"/>
          </a:p>
          <a:p>
            <a:pPr marL="0" indent="0">
              <a:buNone/>
            </a:pPr>
            <a:r>
              <a:rPr lang="en-GB" sz="1700" dirty="0"/>
              <a:t>This is what I faced everyday. So, I thought why not solve it for others too. But do people even want it?</a:t>
            </a:r>
          </a:p>
          <a:p>
            <a:endParaRPr lang="en-GB" sz="1700" dirty="0"/>
          </a:p>
          <a:p>
            <a:pPr marL="0" indent="0">
              <a:buNone/>
            </a:pPr>
            <a:r>
              <a:rPr lang="en-GB" sz="1700" dirty="0"/>
              <a:t>Let’s see how we can figure that out.</a:t>
            </a:r>
            <a:endParaRPr lang="en-IN" sz="1700" dirty="0"/>
          </a:p>
          <a:p>
            <a:endParaRPr lang="en-IN" sz="1700" dirty="0"/>
          </a:p>
        </p:txBody>
      </p:sp>
      <p:pic>
        <p:nvPicPr>
          <p:cNvPr id="5" name="Picture 4" descr="Variety of fresh salads">
            <a:extLst>
              <a:ext uri="{FF2B5EF4-FFF2-40B4-BE49-F238E27FC236}">
                <a16:creationId xmlns:a16="http://schemas.microsoft.com/office/drawing/2014/main" id="{CB5A6B3D-6A88-4DA8-3914-1A909CFD0E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111" r="32339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7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280679"/>
            <a:ext cx="7375161" cy="1325563"/>
          </a:xfrm>
        </p:spPr>
        <p:txBody>
          <a:bodyPr anchor="b">
            <a:normAutofit/>
          </a:bodyPr>
          <a:lstStyle/>
          <a:p>
            <a:r>
              <a:rPr lang="en-GB" sz="3100">
                <a:solidFill>
                  <a:schemeClr val="tx2"/>
                </a:solidFill>
              </a:rPr>
              <a:t>The end goal…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B0960FDF-D0E0-AC4D-14A8-8AB67A1EFF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84419" y="2890979"/>
          <a:ext cx="7375161" cy="2693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A3E5E7-B392-7EA8-9E19-73F9D5BAE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34F5A-E03D-75AB-830B-E1E3ACED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800" dirty="0"/>
              <a:t>What I could do with a small survey…</a:t>
            </a:r>
            <a:endParaRPr lang="en-IN" sz="3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556D53-3222-7077-0707-3BB0AA550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654387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959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5D3D3-EE23-DBED-C6E3-504EAEC9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pPr lvl="0"/>
            <a:r>
              <a:rPr lang="en-GB" sz="3600" dirty="0"/>
              <a:t>Who is the target customer?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5DD40-EE87-090F-EC64-7ED1DB7B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 dirty="0"/>
              <a:t>Do people need this? Why and how many?</a:t>
            </a:r>
          </a:p>
          <a:p>
            <a:pPr lvl="1"/>
            <a:r>
              <a:rPr lang="en-US" sz="1300" dirty="0"/>
              <a:t>89% of users face at least one of the three core frictions: Time, Nutrition uncertainty, or Coordination overload</a:t>
            </a:r>
          </a:p>
          <a:p>
            <a:pPr lvl="1"/>
            <a:r>
              <a:rPr lang="en-US" sz="1300" dirty="0"/>
              <a:t>63% face two or more.</a:t>
            </a:r>
            <a:endParaRPr lang="en-US" sz="1700" dirty="0"/>
          </a:p>
          <a:p>
            <a:r>
              <a:rPr lang="en-US" sz="1700" dirty="0"/>
              <a:t>Who needs this?</a:t>
            </a:r>
          </a:p>
          <a:p>
            <a:pPr lvl="1"/>
            <a:r>
              <a:rPr lang="en-US" sz="1300" dirty="0"/>
              <a:t>Goal-oriented couples (15%)</a:t>
            </a:r>
          </a:p>
          <a:p>
            <a:pPr lvl="1"/>
            <a:r>
              <a:rPr lang="en-US" sz="1300" dirty="0"/>
              <a:t>Balance focused small families(7%)</a:t>
            </a:r>
          </a:p>
          <a:p>
            <a:r>
              <a:rPr lang="en-US" sz="1700" dirty="0"/>
              <a:t>How much will they pay for it?</a:t>
            </a:r>
          </a:p>
          <a:p>
            <a:pPr marL="457200" lvl="1" indent="0">
              <a:buNone/>
            </a:pPr>
            <a:r>
              <a:rPr lang="en-US" sz="1300" dirty="0"/>
              <a:t>In terms of % of their current monthly spend</a:t>
            </a:r>
          </a:p>
          <a:p>
            <a:pPr lvl="1"/>
            <a:r>
              <a:rPr lang="en-US" sz="1300" dirty="0"/>
              <a:t>Goal-oriented couples (37%)</a:t>
            </a:r>
          </a:p>
          <a:p>
            <a:pPr lvl="1"/>
            <a:r>
              <a:rPr lang="en-US" sz="1300" dirty="0"/>
              <a:t>Balance focused small families(7%)</a:t>
            </a:r>
            <a:endParaRPr lang="en-US" sz="1700" dirty="0"/>
          </a:p>
        </p:txBody>
      </p:sp>
      <p:pic>
        <p:nvPicPr>
          <p:cNvPr id="5" name="Picture 4" descr="Assorted vegetables and fruits">
            <a:extLst>
              <a:ext uri="{FF2B5EF4-FFF2-40B4-BE49-F238E27FC236}">
                <a16:creationId xmlns:a16="http://schemas.microsoft.com/office/drawing/2014/main" id="{21CF80F6-D93E-DA67-6A81-750F31A66B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866" r="21583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6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BA665-FE4B-709F-2437-DC3AFD92F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7824-C70C-E6B8-883A-994F156E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44878"/>
            <a:ext cx="9144000" cy="815009"/>
          </a:xfrm>
        </p:spPr>
        <p:txBody>
          <a:bodyPr>
            <a:normAutofit/>
          </a:bodyPr>
          <a:lstStyle/>
          <a:p>
            <a:pPr lvl="0"/>
            <a:r>
              <a:rPr lang="en-GB" sz="4000" dirty="0"/>
              <a:t>Who is solving this problem for whom?</a:t>
            </a:r>
            <a:endParaRPr lang="en-IN" sz="40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B752A91-EE72-6B7D-2B27-664512C0F6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605140"/>
              </p:ext>
            </p:extLst>
          </p:nvPr>
        </p:nvGraphicFramePr>
        <p:xfrm>
          <a:off x="4810539" y="2493595"/>
          <a:ext cx="4025348" cy="3176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7E5E50-9DCA-8A0D-E3DF-83B4864469A3}"/>
              </a:ext>
            </a:extLst>
          </p:cNvPr>
          <p:cNvSpPr txBox="1"/>
          <p:nvPr/>
        </p:nvSpPr>
        <p:spPr>
          <a:xfrm>
            <a:off x="5256143" y="1385933"/>
            <a:ext cx="3409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Conservative aim </a:t>
            </a:r>
          </a:p>
          <a:p>
            <a:pPr algn="ctr"/>
            <a:r>
              <a:rPr lang="en-GB" sz="1600" dirty="0"/>
              <a:t>for Goal-oriented couples in Bangalore at Rs. 230 per meal- 5x weekly</a:t>
            </a:r>
            <a:endParaRPr lang="en-IN" sz="16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DF8BBD8-77EC-C30D-9AF5-704C62FB41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9253018"/>
              </p:ext>
            </p:extLst>
          </p:nvPr>
        </p:nvGraphicFramePr>
        <p:xfrm>
          <a:off x="-2213113" y="1605724"/>
          <a:ext cx="947861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7665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E45F3-A18F-8D19-7EDF-031713FCB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2180-2352-1102-EAC5-F773B5B7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1280679"/>
            <a:ext cx="7375161" cy="1325563"/>
          </a:xfrm>
        </p:spPr>
        <p:txBody>
          <a:bodyPr anchor="b">
            <a:normAutofit/>
          </a:bodyPr>
          <a:lstStyle/>
          <a:p>
            <a:r>
              <a:rPr lang="en-GB" sz="3100" dirty="0">
                <a:solidFill>
                  <a:schemeClr val="tx2"/>
                </a:solidFill>
              </a:rPr>
              <a:t>The end goal revisited…</a:t>
            </a: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06873B70-7A57-145D-7142-B09909658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249415"/>
              </p:ext>
            </p:extLst>
          </p:nvPr>
        </p:nvGraphicFramePr>
        <p:xfrm>
          <a:off x="884419" y="2890979"/>
          <a:ext cx="7375161" cy="2693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034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GB" sz="3500" dirty="0"/>
              <a:t>Now what?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E442E1D4-A18D-A971-1433-86B4F3028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791869"/>
              </p:ext>
            </p:extLst>
          </p:nvPr>
        </p:nvGraphicFramePr>
        <p:xfrm>
          <a:off x="382508" y="2285999"/>
          <a:ext cx="3861501" cy="407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" name="Picture 19" descr="A person reaching for a paper on a table full of paper and sticky notes">
            <a:extLst>
              <a:ext uri="{FF2B5EF4-FFF2-40B4-BE49-F238E27FC236}">
                <a16:creationId xmlns:a16="http://schemas.microsoft.com/office/drawing/2014/main" id="{00846625-2AA5-C015-CA5C-45E365C538E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7229" r="28221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B94F0-B41C-BD23-F2D5-75134DA4D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051" y="381935"/>
            <a:ext cx="3006438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Congratulations!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5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C768095-D302-2DCA-AA4D-A27FFAE46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2924" y="518400"/>
            <a:ext cx="3578706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You might have just achieved two things today:</a:t>
            </a:r>
          </a:p>
          <a:p>
            <a:pPr marL="514350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28 responses → 2 clear personas → ₹2.5Cr opportunity in one city</a:t>
            </a:r>
          </a:p>
          <a:p>
            <a:pPr marL="514350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Learnt something real about market research.</a:t>
            </a:r>
          </a:p>
          <a:p>
            <a:pPr marL="514350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  <a:p>
            <a:pPr defTabSz="914400">
              <a:lnSpc>
                <a:spcPct val="90000"/>
              </a:lnSpc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That’s rare. Most people just swipe.</a:t>
            </a:r>
          </a:p>
          <a:p>
            <a:pPr defTabSz="914400">
              <a:lnSpc>
                <a:spcPct val="90000"/>
              </a:lnSpc>
            </a:pPr>
            <a:br>
              <a:rPr lang="en-US" sz="1800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Let’s talk — share your thoughts, challenge mine, or just drop a “👋”.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  <a:p>
            <a:pPr defTabSz="914400">
              <a:lnSpc>
                <a:spcPct val="90000"/>
              </a:lnSpc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Thanks for sticking around.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89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2726</TotalTime>
  <Words>643</Words>
  <Application>Microsoft Office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What I learnt from 28 people about healthy eating pain</vt:lpstr>
      <vt:lpstr>The story</vt:lpstr>
      <vt:lpstr>The end goal…</vt:lpstr>
      <vt:lpstr>What I could do with a small survey…</vt:lpstr>
      <vt:lpstr>Who is the target customer?</vt:lpstr>
      <vt:lpstr>Who is solving this problem for whom?</vt:lpstr>
      <vt:lpstr>The end goal revisited…</vt:lpstr>
      <vt:lpstr>Now what?</vt:lpstr>
      <vt:lpstr>Congratulations!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Jasleen Kaur</cp:lastModifiedBy>
  <cp:revision>8</cp:revision>
  <dcterms:created xsi:type="dcterms:W3CDTF">2013-01-27T09:14:16Z</dcterms:created>
  <dcterms:modified xsi:type="dcterms:W3CDTF">2025-05-24T14:30:43Z</dcterms:modified>
  <cp:category/>
</cp:coreProperties>
</file>