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24"/>
  </p:notesMasterIdLst>
  <p:sldIdLst>
    <p:sldId id="258" r:id="rId5"/>
    <p:sldId id="260" r:id="rId6"/>
    <p:sldId id="262" r:id="rId7"/>
    <p:sldId id="264" r:id="rId8"/>
    <p:sldId id="268" r:id="rId9"/>
    <p:sldId id="270" r:id="rId10"/>
    <p:sldId id="272" r:id="rId11"/>
    <p:sldId id="274" r:id="rId12"/>
    <p:sldId id="278" r:id="rId13"/>
    <p:sldId id="280" r:id="rId14"/>
    <p:sldId id="286" r:id="rId15"/>
    <p:sldId id="288" r:id="rId16"/>
    <p:sldId id="290" r:id="rId17"/>
    <p:sldId id="296" r:id="rId18"/>
    <p:sldId id="329" r:id="rId19"/>
    <p:sldId id="322" r:id="rId20"/>
    <p:sldId id="324" r:id="rId21"/>
    <p:sldId id="326" r:id="rId22"/>
    <p:sldId id="328"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4"/>
    <p:restoredTop sz="0"/>
  </p:normalViewPr>
  <p:slideViewPr>
    <p:cSldViewPr>
      <p:cViewPr varScale="1">
        <p:scale>
          <a:sx n="83" d="100"/>
          <a:sy n="83" d="100"/>
        </p:scale>
        <p:origin x="101" y="67"/>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5/17/2022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5/17/2022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5/17/2022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5/17/2022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5/17/2022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5/17/2022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5/17/2022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5/17/2022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5/17/2022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5/17/2022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5/17/2022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5/17/2022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5/17/2022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10" Type="http://schemas.openxmlformats.org/officeDocument/2006/relationships/hyperlink" Target="https://aka.ms/workshopomatic-feedback"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Here are some links to more information on the topics we discussed in this module.</a:t>
            </a:r>
          </a:p>
        </p:txBody>
      </p:sp>
      <p:sp>
        <p:nvSpPr>
          <p:cNvPr id="4" name="New shape"/>
          <p:cNvSpPr/>
          <p:nvPr/>
        </p:nvSpPr>
        <p:spPr>
          <a:xfrm>
            <a:off x="609600" y="2962110"/>
            <a:ext cx="5288861" cy="2973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sz="1800" dirty="0">
                <a:solidFill>
                  <a:srgbClr val="000000"/>
                </a:solidFill>
                <a:hlinkClick r:id="rId3"/>
              </a:rPr>
              <a:t>Setting up and managing organizations and teams</a:t>
            </a:r>
          </a:p>
          <a:p>
            <a:pPr marL="635000" indent="-365760">
              <a:spcBef>
                <a:spcPct val="20000"/>
              </a:spcBef>
              <a:spcAft>
                <a:spcPct val="20000"/>
              </a:spcAft>
              <a:buChar char="•"/>
            </a:pPr>
            <a:r>
              <a:rPr sz="1800" dirty="0">
                <a:solidFill>
                  <a:srgbClr val="000000"/>
                </a:solidFill>
                <a:hlinkClick r:id="rId4"/>
              </a:rPr>
              <a:t>Committing changes to your project</a:t>
            </a:r>
          </a:p>
          <a:p>
            <a:pPr marL="635000" indent="-365760">
              <a:spcBef>
                <a:spcPct val="20000"/>
              </a:spcBef>
              <a:spcAft>
                <a:spcPct val="20000"/>
              </a:spcAft>
              <a:buChar char="•"/>
            </a:pPr>
            <a:r>
              <a:rPr sz="1800" dirty="0">
                <a:solidFill>
                  <a:srgbClr val="000000"/>
                </a:solidFill>
                <a:hlinkClick r:id="rId5"/>
              </a:rPr>
              <a:t>Collaborating with issues and pull requests</a:t>
            </a:r>
          </a:p>
          <a:p>
            <a:pPr marL="635000" indent="-365760">
              <a:spcBef>
                <a:spcPct val="20000"/>
              </a:spcBef>
              <a:spcAft>
                <a:spcPct val="20000"/>
              </a:spcAft>
              <a:buChar char="•"/>
            </a:pPr>
            <a:r>
              <a:rPr sz="1800" dirty="0">
                <a:solidFill>
                  <a:srgbClr val="000000"/>
                </a:solidFill>
                <a:hlinkClick r:id="rId6"/>
              </a:rPr>
              <a:t>About the role of labels</a:t>
            </a:r>
          </a:p>
          <a:p>
            <a:pPr marL="635000" indent="-365760">
              <a:spcBef>
                <a:spcPct val="20000"/>
              </a:spcBef>
              <a:spcAft>
                <a:spcPct val="20000"/>
              </a:spcAft>
              <a:buChar char="•"/>
            </a:pPr>
            <a:r>
              <a:rPr sz="1800" dirty="0">
                <a:solidFill>
                  <a:srgbClr val="000000"/>
                </a:solidFill>
                <a:hlinkClick r:id="rId7"/>
              </a:rPr>
              <a:t>GitHub Actions</a:t>
            </a:r>
          </a:p>
          <a:p>
            <a:pPr marL="635000" indent="-365760">
              <a:spcBef>
                <a:spcPct val="20000"/>
              </a:spcBef>
              <a:spcAft>
                <a:spcPct val="20000"/>
              </a:spcAft>
              <a:buChar char="•"/>
            </a:pPr>
            <a:r>
              <a:rPr sz="1800" dirty="0">
                <a:solidFill>
                  <a:srgbClr val="000000"/>
                </a:solidFill>
                <a:hlinkClick r:id="rId8"/>
              </a:rPr>
              <a:t>Fork a repo</a:t>
            </a:r>
          </a:p>
          <a:p>
            <a:pPr marL="635000" indent="-365760">
              <a:spcBef>
                <a:spcPct val="20000"/>
              </a:spcBef>
              <a:spcAft>
                <a:spcPct val="20000"/>
              </a:spcAft>
              <a:buChar char="•"/>
            </a:pPr>
            <a:r>
              <a:rPr sz="1800" dirty="0">
                <a:solidFill>
                  <a:srgbClr val="000000"/>
                </a:solidFill>
                <a:hlinkClick r:id="rId9"/>
              </a:rPr>
              <a:t>Working with GitHub Pages</a:t>
            </a:r>
          </a:p>
        </p:txBody>
      </p:sp>
      <p:sp>
        <p:nvSpPr>
          <p:cNvPr id="6" name="Content Placeholder 2">
            <a:extLst>
              <a:ext uri="{FF2B5EF4-FFF2-40B4-BE49-F238E27FC236}">
                <a16:creationId xmlns:a16="http://schemas.microsoft.com/office/drawing/2014/main" id="{5433DE5E-2C08-B940-8F56-602313E7210C}"/>
              </a:ext>
            </a:extLst>
          </p:cNvPr>
          <p:cNvSpPr txBox="1">
            <a:spLocks/>
          </p:cNvSpPr>
          <p:nvPr/>
        </p:nvSpPr>
        <p:spPr>
          <a:xfrm>
            <a:off x="504054"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6">
            <a:extLst>
              <a:ext uri="{FF2B5EF4-FFF2-40B4-BE49-F238E27FC236}">
                <a16:creationId xmlns:a16="http://schemas.microsoft.com/office/drawing/2014/main" id="{FB48FDF8-30BE-B040-AE32-6A8989D5F721}"/>
              </a:ext>
            </a:extLst>
          </p:cNvPr>
          <p:cNvSpPr/>
          <p:nvPr/>
        </p:nvSpPr>
        <p:spPr bwMode="auto">
          <a:xfrm>
            <a:off x="6293540" y="2133600"/>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629400" y="32004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10"/>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20971"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707C3-AD64-E36C-1CAF-452C0A2784B9}"/>
              </a:ext>
            </a:extLst>
          </p:cNvPr>
          <p:cNvSpPr txBox="1"/>
          <p:nvPr/>
        </p:nvSpPr>
        <p:spPr>
          <a:xfrm flipH="1">
            <a:off x="2971832" y="3090446"/>
            <a:ext cx="6248335" cy="677108"/>
          </a:xfrm>
          <a:prstGeom prst="rect">
            <a:avLst/>
          </a:prstGeom>
          <a:noFill/>
        </p:spPr>
        <p:txBody>
          <a:bodyPr wrap="square" lIns="0" tIns="0" rIns="0" bIns="0" rtlCol="0">
            <a:spAutoFit/>
          </a:bodyPr>
          <a:lstStyle/>
          <a:p>
            <a:pPr algn="ctr"/>
            <a:r>
              <a:rPr lang="en-IN" sz="4400" dirty="0"/>
              <a:t>Thank 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Jasleen Sondhi	</a:t>
            </a:r>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a:solidFill>
                  <a:schemeClr val="bg1"/>
                </a:solidFill>
              </a:rPr>
              <a:t>Gold MLSA</a:t>
            </a:r>
          </a:p>
        </p:txBody>
      </p:sp>
      <p:pic>
        <p:nvPicPr>
          <p:cNvPr id="13" name="Picture 12">
            <a:extLst>
              <a:ext uri="{FF2B5EF4-FFF2-40B4-BE49-F238E27FC236}">
                <a16:creationId xmlns:a16="http://schemas.microsoft.com/office/drawing/2014/main" id="{97BB8507-3D72-83B6-40BF-0F27CA2882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3491580"/>
            <a:ext cx="2429228" cy="290922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dirty="0"/>
              <a:t>A GitHub account</a:t>
            </a:r>
            <a:endParaRPr lang="en-IN" dirty="0"/>
          </a:p>
          <a:p>
            <a:pPr lvl="1"/>
            <a:r>
              <a:rPr lang="en-IN" dirty="0"/>
              <a:t>Git installed in your local machine</a:t>
            </a:r>
          </a:p>
          <a:p>
            <a:pPr lvl="1"/>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Working with GitHub</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190</TotalTime>
  <Words>1817</Words>
  <Application>Microsoft Office PowerPoint</Application>
  <PresentationFormat>Widescreen</PresentationFormat>
  <Paragraphs>181</Paragraphs>
  <Slides>19</Slides>
  <Notes>16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19</vt:i4>
      </vt:variant>
    </vt:vector>
  </HeadingPairs>
  <TitlesOfParts>
    <vt:vector size="29"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Workshop walk-through</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Jasleen Sondhi</cp:lastModifiedBy>
  <cp:revision>10</cp:revision>
  <cp:lastPrinted>2022-01-28T15:53:52Z</cp:lastPrinted>
  <dcterms:created xsi:type="dcterms:W3CDTF">2022-01-28T15:53:52Z</dcterms:created>
  <dcterms:modified xsi:type="dcterms:W3CDTF">2022-05-17T09:49:39Z</dcterms:modified>
</cp:coreProperties>
</file>