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8E7D-FC8F-4DF6-9131-39D7AEF9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76D6B-238A-4C97-A8C3-60BA663BB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63FB-0A05-42EB-B883-145C6FDD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A9-8F1C-4900-A45F-5613B8A1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7C4-4A03-41B3-8483-7A83068F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8BA1-94AD-43C7-96AF-626354B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CC1-763B-48A8-8514-D666AEFE2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4FF4-8D0C-4EB6-B0D9-26036073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6386-33ED-4BE8-9423-0F518B83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DAC5-3AE9-4851-83A2-BD7D05F2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1053-E23D-4E17-98A0-296C4D488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81406-6503-40D5-BAE1-2446AC8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ECE5-87EF-4FEF-AD78-A27421EB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3654-FEE2-4714-BABA-829C0BE5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CD1D-032F-4D7F-8E82-6339324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1B31-FFBC-4F26-89F5-9619E36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3BD-EE91-4D23-A93F-BD4EEDD3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8FDB-CB25-4ABF-9628-2062045C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595D-892D-44B9-85A8-AB91416D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873C-F9FE-4989-B17B-D474A62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0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47AB-D7D7-4DAB-A862-2A77B25D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50C5-F751-4D64-A224-EE1A13EA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1E53-404F-476D-8EB5-17E51C91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2875-2044-4532-8239-D3A84EBE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3701-A276-4106-AF6B-39A40AB3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2396-38E8-4547-A954-AF147A9D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79F4-4862-4A98-9F5D-AF1B7FAA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17861-817C-425C-A30E-58D33DB4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E39A-7F5F-4ADE-9446-498434F7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026E-EB76-4600-95DF-DB4C5735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CD94-9ECB-4325-86A0-788AB321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BCDD-71CF-4BD9-93EB-5EBCCD5D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B11C-DA4A-4B9B-9ACD-20C2A161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FB51C-AA69-46BA-A4C5-CA0DC165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EC54-2AA8-4DFA-97DE-478AF359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157E-F0D0-4EDE-A0DB-815174EB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75612-7273-4F67-A09A-B179C829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A0E2D-1BCB-460D-8870-85E2D3AF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7AD36-78A0-4DF7-933F-B832B1EA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D225-EB0D-412E-B2F5-CC532F5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9FD55-F004-4E6A-9BE8-2DDDAFD5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641D3-1697-4DCA-9CF5-DF71B477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2FB-FC70-4CAE-8E22-2C135360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896AD-B5B0-4C2E-95B7-31CFEAB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AD54C-4EF8-4459-9A6C-4135FE60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AB3C2-90A8-42EA-B248-031B2EB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96A-7F4A-49E1-B0CE-3DF809B6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34D9-A61B-4B92-BF9C-352A63C8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B36D5-8D14-4408-A161-80BBEDF6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10B0-96B9-4071-AD6C-773BCB8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3F10-E839-4DF7-AA9F-6289C24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F921D-4E56-44F5-93EC-F056E2AF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01C0-F429-4869-BC7E-3F0E0B17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6173C-751F-4E1F-9A0C-46A6F2DBD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0273-9534-4F18-9B70-797FD109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998B6-63FE-42B2-B34F-D0268469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BB47D-2698-4D81-B4D9-3CEF7F21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20428-36A8-47BA-9013-C6369089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E11B-0C9B-4238-84E3-1D6FCD5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218E-90AA-4FB7-8340-BAF8620F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DF81-4B7E-4A21-A8B9-4F787859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5D79-4700-4EBF-BE05-DA669D5A024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3E9A-960A-44D1-9FAC-6A0FE3A6D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4EF-7C79-40FC-BEA7-F3FB51A3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53B1-8C05-453E-91B9-F841269D9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02DAB-3042-4810-AE6C-FE866825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" y="0"/>
            <a:ext cx="1017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BE4BE-C452-4758-A354-8226230B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7" y="0"/>
            <a:ext cx="8734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C7FE8-7EFA-4612-B420-F41251E1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29170"/>
            <a:ext cx="5049671" cy="68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F17C2-A40A-4504-8B7A-3F81546B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5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86BE8-7C65-43A5-A491-28A6E248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55" y="0"/>
            <a:ext cx="92742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D811D-8674-4B60-985B-CBDA6B96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1FDD9-F886-445B-B206-4B4BEE735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73" y="0"/>
            <a:ext cx="73320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3400A-361E-4DCA-8D25-ED26F234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1</cp:revision>
  <dcterms:created xsi:type="dcterms:W3CDTF">2021-05-22T14:38:10Z</dcterms:created>
  <dcterms:modified xsi:type="dcterms:W3CDTF">2021-05-22T14:46:33Z</dcterms:modified>
</cp:coreProperties>
</file>